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25.xml" ContentType="application/inkml+xml"/>
  <Override PartName="/ppt/notesSlides/notesSlide35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ink/ink112.xml" ContentType="application/inkml+xml"/>
  <Override PartName="/ppt/ink/ink113.xml" ContentType="application/inkml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notesSlides/notesSlide52.xml" ContentType="application/vnd.openxmlformats-officedocument.presentationml.notesSlide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notesSlides/notesSlide53.xml" ContentType="application/vnd.openxmlformats-officedocument.presentationml.notesSlide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  <p:sldMasterId id="2147483710" r:id="rId2"/>
    <p:sldMasterId id="2147483711" r:id="rId3"/>
    <p:sldMasterId id="2147483712" r:id="rId4"/>
    <p:sldMasterId id="2147483713" r:id="rId5"/>
  </p:sldMasterIdLst>
  <p:notesMasterIdLst>
    <p:notesMasterId r:id="rId6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66"/>
      <p:bold r:id="rId67"/>
      <p:italic r:id="rId68"/>
      <p:boldItalic r:id="rId69"/>
    </p:embeddedFont>
    <p:embeddedFont>
      <p:font typeface="Open Sans" panose="020B0606030504020204" pitchFamily="34" charset="0"/>
      <p:regular r:id="rId70"/>
      <p:bold r:id="rId71"/>
      <p:italic r:id="rId72"/>
      <p:boldItalic r:id="rId73"/>
    </p:embeddedFont>
    <p:embeddedFont>
      <p:font typeface="Roboto" panose="02000000000000000000" pitchFamily="2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font" Target="fonts/font3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9.fntdata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7.fntdata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font" Target="fonts/font2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11.fntdata"/><Relationship Id="rId7" Type="http://schemas.openxmlformats.org/officeDocument/2006/relationships/slide" Target="slides/slide2.xml"/><Relationship Id="rId71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font" Target="fonts/font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9:1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24575,'51'8'0,"-8"1"0,48 0 0,62 3 0,-79-14-73,-33 0-250,0 2 0,-1 2 0,50 7 0,-70-4-6503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9:26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24575,'-1'24'0,"-8"42"0,0 18 0,8-74 0,1-1 0,-1 0 0,1 0 0,1 0 0,0 0 0,0 0 0,4 12 0,-4-19 0,-1 0 0,1 0 0,0-1 0,0 1 0,0 0 0,1-1 0,-1 1 0,0 0 0,1-1 0,-1 1 0,1-1 0,-1 0 0,1 0 0,0 1 0,0-1 0,-1 0 0,1 0 0,0-1 0,0 1 0,0 0 0,0-1 0,0 1 0,0-1 0,0 1 0,0-1 0,0 0 0,0 0 0,0 0 0,0 0 0,0 0 0,0-1 0,0 1 0,4-2 0,-2 1 0,0-1 0,0 1 0,0-1 0,0 0 0,0-1 0,-1 1 0,1-1 0,-1 1 0,0-1 0,0 0 0,0 0 0,0 0 0,0-1 0,0 1 0,-1-1 0,0 0 0,4-7 0,3-7 0,-1 0 0,8-29 0,-6-12 0,-9 47 0,-1 15 0,0 12 0,0 0 0,0 1 0,2-1 0,0 0 0,0 0 0,2 0 0,0 0 0,9 22 0,-13-35 3,1-1 0,0 1 0,-1-1-1,1 1 1,0-1 0,0 1 0,0-1 0,0 1-1,1-1 1,-1 0 0,0 0 0,1 1 0,-1-1-1,1 0 1,-1 0 0,1 0 0,-1-1 0,1 1-1,-1 0 1,1-1 0,0 1 0,0-1 0,-1 1-1,1-1 1,0 0 0,0 0 0,-1 1 0,1-1-1,0-1 1,0 1 0,-1 0 0,1 0 0,0-1-1,0 1 1,-1-1 0,1 1 0,0-1 0,-1 0-1,1 1 1,1-3 0,6-2-222,-1-1 0,0-1 0,-1 0 0,1 0-1,9-12 1,-16 17 54,12-12-6661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0:14:2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24575,'0'-6'0,"4"-3"0,0 4 0,3 3 0,4 2 0,0 3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0:14:23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234 504 24575,'0'-1'0,"-1"0"0,1 1 0,0-1 0,0 0 0,-1 1 0,1-1 0,-1 0 0,1 1 0,0-1 0,-1 0 0,1 1 0,-1-1 0,1 1 0,-1-1 0,1 1 0,-1-1 0,0 1 0,1-1 0,-1 1 0,0 0 0,1-1 0,-1 1 0,0 0 0,1 0 0,-1 0 0,0-1 0,-1 1 0,-24-4 0,22 4 0,-7-1 0,-1 0 0,1 0 0,-1 1 0,1 1 0,-1 0 0,1 1 0,-20 5 0,27-6 0,0 1 0,0 0 0,0 0 0,0 0 0,0 0 0,0 1 0,1 0 0,-1-1 0,1 1 0,0 1 0,0-1 0,0 0 0,0 1 0,1-1 0,-1 1 0,1 0 0,0 0 0,0 0 0,0 0 0,1 0 0,-1 0 0,-1 9 0,1-3 0,0 1 0,0-1 0,1 1 0,1 0 0,0-1 0,0 1 0,1 0 0,0-1 0,4 18 0,-2-20 0,0-1 0,0 0 0,1 0 0,0 0 0,0 0 0,0 0 0,1-1 0,0 0 0,0 0 0,1 0 0,-1-1 0,1 1 0,10 5 0,-5-4 0,0 0 0,1-1 0,0-1 0,1 1 0,-1-2 0,1 0 0,0-1 0,0 0 0,17 2 0,18-1 0,57-3 0,-90-1 0,-10 0 0,0 1 0,0-2 0,0 1 0,0-1 0,0 1 0,0-1 0,0-1 0,0 1 0,0-1 0,-1 0 0,1 0 0,0 0 0,-1 0 0,0-1 0,1 0 0,-1 0 0,0 0 0,-1 0 0,1-1 0,5-7 0,27-23 0,8-11 0,-1-3 0,-32 36 0,1 0 0,-2 0 0,13-20 0,-8 7 0,-1 0 0,-2 0 0,0-1 0,-2-1 0,11-38 0,-14 23 0,-2 0 0,-1 0 0,-4-79 0,-1 57 0,1 57 0,-1 0 0,0 0 0,0 0 0,0 1 0,-1-1 0,-4-10 0,5 13 0,-1 1 0,0-1 0,1 1 0,-1 0 0,0 0 0,0 0 0,-1 0 0,1 0 0,-1 0 0,0 1 0,1-1 0,-1 1 0,-6-4 0,8 6 0,0-1 0,0 1 0,1 0 0,-1 0 0,0 0 0,0 0 0,0 0 0,1 0 0,-1 0 0,0 0 0,0 1 0,1-1 0,-1 0 0,0 0 0,0 1 0,1-1 0,-1 0 0,0 1 0,1-1 0,-1 1 0,0-1 0,1 1 0,-1-1 0,0 1 0,1-1 0,-1 1 0,1 0 0,-1-1 0,1 1 0,0 0 0,-1-1 0,1 1 0,0 0 0,-1 0 0,1 0 0,-13 33 0,12-32 0,-2 12 0,1 0 0,0 1 0,0-1 0,2 20 0,0-23 0,0 1 0,-1 0 0,0 0 0,0-1 0,-2 1 0,1-1 0,-6 15 0,2-12 0,1 1 0,1-1 0,1 1 0,0 0 0,0 0 0,1 17 0,3 94 0,1-50 0,-2-51 0,0 1 0,2 0 0,0-1 0,2 0 0,1 0 0,1 0 0,1 0 0,19 44 0,-25-67 0,-1 0 0,1 0 0,0-1 0,1 1 0,-1 0 0,0 0 0,1-1 0,-1 1 0,0-1 0,1 1 0,3 1 0,-4-2 0,-1-1 0,1 0 0,0 1 0,0-1 0,-1 0 0,1 0 0,0 0 0,0 1 0,-1-1 0,1 0 0,0 0 0,0 0 0,-1 0 0,1 0 0,0-1 0,0 1 0,0 0 0,-1 0 0,1 0 0,0-1 0,-1 1 0,2-1 0,1-1 0,-1 0 0,1 0 0,-1-1 0,0 1 0,0-1 0,0 0 0,0 1 0,0-1 0,0 0 0,-1 0 0,0 0 0,1 0 0,0-4 0,0 0 0,1-1 0,0 1 0,0 0 0,1 0 0,0 1 0,0-1 0,0 1 0,1-1 0,0 1 0,1 1 0,-1-1 0,1 1 0,8-6 0,-3 2 0,1 1 0,19-12 0,-27 18 0,-1 1 0,1-1 0,0 0 0,-1 1 0,1 0 0,0 0 0,0 0 0,0 0 0,0 1 0,0 0 0,0-1 0,0 2 0,0-1 0,4 1 0,-7-1 0,-1 0 0,1 0 0,0 0 0,-1 0 0,1 0 0,-1 0 0,1 0 0,0 0 0,-1 0 0,1 1 0,-1-1 0,1 0 0,-1 0 0,1 1 0,-1-1 0,1 0 0,-1 1 0,1-1 0,-1 1 0,1-1 0,-1 0 0,0 1 0,1-1 0,-1 1 0,0-1 0,1 1 0,-1-1 0,0 1 0,1 0 0,-1-1 0,0 1 0,0-1 0,0 1 0,0-1 0,0 1 0,0 0 0,0-1 0,0 1 0,0-1 0,0 1 0,0 0 0,0-1 0,0 1 0,0-1 0,0 1 0,-1 0 0,1-1 0,0 1 0,0-1 0,-1 1 0,1-1 0,0 1 0,-1-1 0,1 1 0,0-1 0,-1 1 0,1-1 0,-1 0 0,1 1 0,-1-1 0,0 1 0,-38 29 0,30-25 0,-1 4 0,-1 0 0,1 0 0,1 0 0,0 1 0,-12 17 0,19-24 0,0 0 0,0-1 0,0 1 0,1 0 0,-1 0 0,1 0 0,-1 1 0,1-1 0,0 0 0,1 0 0,-1 1 0,0-1 0,1 0 0,0 1 0,0-1 0,0 1 0,0-1 0,1 0 0,-1 1 0,1-1 0,0 0 0,0 0 0,0 1 0,0-1 0,0 0 0,1 0 0,2 4 0,-1-3 0,0-1 0,1-1 0,-1 1 0,1 0 0,-1-1 0,1 0 0,0 0 0,0 0 0,0 0 0,0-1 0,0 1 0,1-1 0,-1 0 0,7 1 0,64 3 0,-72-5 0,68 0-1365,-52 0-5461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0:14:24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24575,'1'43'0,"0"-24"0,0 1 0,-5 36 0,3-50 0,0-1 0,0 0 0,-1 1 0,1-1 0,-1 0 0,-1 0 0,1 0 0,-1-1 0,0 1 0,0 0 0,0-1 0,0 0 0,-1 0 0,-7 7 0,-68 67-1365,65-65-5461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0:14:25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24575,'-2'78'0,"4"86"0,-1-156 0,0 0 0,0 0 0,1 1 0,0-1 0,0 0 0,1 0 0,0-1 0,0 1 0,1-1 0,0 1 0,0-1 0,1 0 0,0-1 0,0 1 0,1-1 0,0 0 0,0 0 0,11 7 0,-10-7 0,-3-1 0,1 0 0,0-1 0,1 0 0,-1 0 0,1-1 0,0 1 0,0-1 0,0 0 0,0-1 0,0 1 0,1-1 0,-1 0 0,1-1 0,9 2 0,8-2 24,-1 0 0,1-1 0,0-1 0,41-8 0,-55 6-130,0 1 0,0-1 0,0 0 0,-1-1 0,1 0 0,-1-1-1,0 0 1,0 0 0,-1-1 0,0 0 0,0-1 0,0 1 0,10-13 0,-9 7-6720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0:14:2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24575,'56'1'0,"81"10"0,-78-6 0,114-3 0,2-1 0,-155 2-1365,-4 1-5461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0:14:2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36 24575,'0'-2'0,"0"1"0,-1-1 0,1 0 0,-1 1 0,0-1 0,1 1 0,-1-1 0,0 0 0,0 1 0,0 0 0,0-1 0,0 1 0,0 0 0,0-1 0,-1 1 0,1 0 0,0 0 0,-1 0 0,1 0 0,-1 0 0,1 1 0,-1-1 0,1 0 0,-1 1 0,0-1 0,1 1 0,-1-1 0,0 1 0,1 0 0,-1-1 0,-2 1 0,1 0 0,-1-1 0,1 1 0,-1 0 0,0 0 0,1 0 0,-1 0 0,1 1 0,-1-1 0,0 1 0,1 0 0,-1 0 0,1 0 0,0 1 0,-4 1 0,1 2 0,1 0 0,0 0 0,0 0 0,1 1 0,-1-1 0,1 1 0,1 0 0,-1 1 0,1-1 0,0 0 0,-4 14 0,5-15 0,1 0 0,0-1 0,0 1 0,0-1 0,1 1 0,0 0 0,0 0 0,0-1 0,0 1 0,1 0 0,-1 0 0,1-1 0,0 1 0,1-1 0,-1 1 0,1-1 0,0 1 0,5 7 0,-7-11 0,1 0 0,0 0 0,-1-1 0,1 1 0,0 0 0,0 0 0,0 0 0,-1 0 0,1-1 0,0 1 0,0 0 0,0-1 0,0 1 0,0-1 0,0 1 0,1-1 0,-1 0 0,0 1 0,0-1 0,0 0 0,0 0 0,0 0 0,0 0 0,1 0 0,-1 0 0,2 0 0,0-1 0,-1 0 0,0 0 0,1 0 0,-1-1 0,0 1 0,0 0 0,0-1 0,0 0 0,0 1 0,0-1 0,3-3 0,1-4 0,1 0 0,-1 0 0,-1 0 0,9-19 0,-10 17 0,-2 4 0,1 0 0,0-1 0,1 1 0,-1 0 0,9-10 0,-12 16 0,1 0 0,0 0 0,0 0 0,0 1 0,-1-1 0,1 0 0,0 1 0,0-1 0,0 1 0,0-1 0,0 1 0,0-1 0,0 1 0,0 0 0,0-1 0,0 1 0,0 0 0,1 0 0,0 0 0,0 0 0,-1 0 0,1 1 0,0-1 0,-1 1 0,1 0 0,-1 0 0,1-1 0,-1 1 0,1 0 0,-1 0 0,0 0 0,1 0 0,-1 1 0,0-1 0,0 0 0,2 2 0,4 6 0,-1 1 0,1 0 0,6 15 0,-8-15 0,0-1 0,0 0 0,1 0 0,0 0 0,9 9 0,-10-13 0,0 0 0,0-1 0,0 1 0,0-1 0,1 0 0,0-1 0,-1 1 0,9 3 0,-11-7 0,-1 1 0,0-1 0,1 0 0,-1 1 0,0-1 0,1 0 0,-1 0 0,1 0 0,-1-1 0,0 1 0,1-1 0,-1 1 0,0-1 0,0 0 0,1 0 0,-1 0 0,0 0 0,0 0 0,0 0 0,0-1 0,0 1 0,0-1 0,-1 1 0,1-1 0,0 0 0,1-2 0,19-26-1365,-13 15-5461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0:14:2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24575,'0'503'0,"10"-617"0,-1 8 0,-7 92 0,-1 0 0,2 0 0,0 0 0,7-18 0,-5 16 0,-1 0 0,5-31 0,-6 10 0,-2 17 0,0 0 0,2 0 0,0 0 0,1 0 0,9-25 0,-11 42 0,0 0 0,0 1 0,1-1 0,-1 1 0,0-1 0,1 1 0,0 0 0,-1 0 0,1 0 0,0 1 0,0-1 0,0 1 0,0-1 0,0 1 0,0 0 0,1 0 0,-1 0 0,0 1 0,1-1 0,-1 1 0,0 0 0,5 0 0,1-1 0,0 1 0,0 0 0,-1 1 0,1 0 0,0 0 0,0 1 0,12 4 0,-18-4 0,1 0 0,-1-1 0,0 1 0,0 0 0,1 1 0,-1-1 0,-1 1 0,1-1 0,0 1 0,-1 0 0,1 0 0,-1 0 0,0 0 0,0 0 0,0 1 0,-1-1 0,1 0 0,-1 1 0,1 0 0,-1-1 0,-1 1 0,1 0 0,0-1 0,-1 6 0,1-3 0,-1 0 0,-1 0 0,1 0 0,-1 1 0,0-2 0,0 1 0,-1 0 0,0 0 0,0 0 0,0-1 0,-1 1 0,0-1 0,0 0 0,-6 9 0,-1 0-403,0 1 1,-8 17-1,18-31 246,-7 11-6669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0:14:2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24575,'0'13'0,"0"0"0,-1 0 0,0 0 0,-1 0 0,-5 19 0,5-27 0,0 0 0,-1 1 0,1-1 0,-2 0 0,1 0 0,0 0 0,-1-1 0,0 1 0,0-1 0,0 0 0,0 0 0,-1 0 0,0-1 0,-8 5 0,-27 18 0,21-13 0,0-1 0,-1-1 0,-33 14 0,-50 23 98,74-33-586,0-1 1,-33 10-1,48-20-6338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0:14:2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1 925 24575,'0'1'0,"1"0"0,-1 0 0,1 0 0,-1 0 0,1 0 0,0 0 0,-1 0 0,1-1 0,0 1 0,0 0 0,0 0 0,0-1 0,0 1 0,0 0 0,0-1 0,0 1 0,0-1 0,0 1 0,0-1 0,0 0 0,0 0 0,0 1 0,0-1 0,0 0 0,0 0 0,1 0 0,0 0 0,34 2 0,-25-3 0,0-1 0,1 0 0,-1-1 0,0 0 0,0 0 0,-1-1 0,1-1 0,-1 0 0,0 0 0,0-1 0,0 0 0,-1-1 0,0 0 0,0-1 0,8-9 0,2 1 0,32-24 0,0 1 0,-27 20 0,-1-2 0,-1-1 0,-1-1 0,-1 0 0,28-45 0,35-50 0,-78 110 0,0-1 0,-1 0 0,0 0 0,0 0 0,-1 0 0,0 0 0,-1-1 0,0 0 0,-1 1 0,1-16 0,-1 13 0,1 1 0,0-1 0,1 1 0,8-22 0,-8 25 0,0 0 0,0-1 0,0 1 0,-2-1 0,1 0 0,-1 0 0,0 0 0,0 0 0,-1 0 0,-2-12 0,0 11 0,0 1 0,-1-1 0,0 1 0,0-1 0,-1 1 0,-9-15 0,10 19 0,-1 1 0,1-1 0,-1 1 0,1 0 0,-1 1 0,0-1 0,-1 0 0,1 1 0,-1 0 0,1 0 0,-1 0 0,0 1 0,-9-4 0,-19-7 0,27 9 0,0 1 0,-1 1 0,1-1 0,-1 1 0,1 0 0,-1 1 0,-8-2 0,13 3 0,0 1 0,-1-1 0,1 0 0,0 1 0,0-1 0,0 1 0,0 0 0,0 0 0,1 0 0,-1 0 0,0 0 0,0 0 0,0 0 0,1 0 0,-1 1 0,1-1 0,-1 1 0,1-1 0,-1 1 0,1-1 0,0 1 0,0 0 0,0 0 0,0 0 0,0 0 0,0 0 0,0 0 0,1 0 0,-1 2 0,-26 69 0,14-39 0,1 0 0,2 0 0,1 1 0,-8 66 0,6-30 0,-10 13 0,14-61 0,1 1 0,2 0 0,0-1 0,-1 29 0,4-18 0,0-1 0,5 43 0,-3-67 0,0 0 0,1 1 0,0-1 0,1 0 0,0 0 0,1 0 0,-1 0 0,2-1 0,5 10 0,0 1 0,-9-17 0,0 0 0,0 0 0,0 0 0,0 0 0,0 0 0,0 0 0,1-1 0,-1 1 0,0 0 0,3 1 0,-3-3 0,-1 0 0,1 0 0,0 0 0,0 0 0,0 0 0,0 0 0,0 0 0,0 0 0,-1 0 0,1 0 0,0 0 0,0-1 0,0 1 0,0 0 0,-1-1 0,1 1 0,0 0 0,0-1 0,-1 1 0,1-1 0,0 1 0,-1-1 0,1 0 0,0 1 0,-1-1 0,1 0 0,-1 1 0,1-1 0,-1 0 0,1 0 0,-1-1 0,27-37 0,-24 34 0,0-1 0,0 1 0,0 0 0,1 0 0,0 0 0,0 1 0,0-1 0,1 1 0,0 0 0,-1 0 0,1 0 0,1 1 0,-1 0 0,0 0 0,9-4 0,-1 3 0,0 0 0,0 0 0,0 1 0,0 1 0,0 0 0,0 1 0,1 0 0,-1 1 0,1 0 0,15 4 0,-28-4 0,0 0 0,0 0 0,0 1 0,0-1 0,0 0 0,0 1 0,0-1 0,0 1 0,0-1 0,-1 1 0,1 0 0,0-1 0,0 1 0,0 0 0,-1 0 0,1-1 0,-1 1 0,1 0 0,0 0 0,-1 0 0,1 0 0,-1 0 0,0 0 0,1 0 0,-1 0 0,0 0 0,1 0 0,-1 0 0,0 0 0,0 0 0,0 0 0,0 0 0,0 2 0,-11 41 0,3-19 0,7-17 0,-1 1 0,2-1 0,-1 0 0,1 1 0,0 0 0,2 11 0,-1-18 0,-1 1 0,1-1 0,0 0 0,0 0 0,0 0 0,0 0 0,0 0 0,1 0 0,-1 0 0,0 0 0,1 0 0,0 0 0,-1-1 0,1 1 0,0-1 0,0 1 0,0-1 0,0 0 0,0 0 0,0 0 0,0 0 0,0 0 0,1 0 0,-1 0 0,0-1 0,0 1 0,5 0 0,5 1 0,-1 0 0,1-1 0,0-1 0,-1 1 0,1-2 0,-1 1 0,1-2 0,0 0 0,-1 0 0,0-1 0,0 0 0,1-1 0,-2 0 0,1-1 0,-1 0 0,1-1 0,13-10 0,-16 10 0,-1-1 0,1 0 0,-1 0 0,8-12 0,-14 18 0,0 0 0,0-1 0,0 1 0,0 0 0,0 0 0,-1-1 0,1 1 0,-1 0 0,1-1 0,-1 1 0,1 0 0,-1-1 0,1 1 0,-1-1 0,0 1 0,0-1 0,0 1 0,0-1 0,0 1 0,0 0 0,0-1 0,-1 1 0,1-1 0,0 1 0,-1-1 0,1 1 0,-1 0 0,0-1 0,1 1 0,-1 0 0,0 0 0,0-1 0,0 1 0,0 0 0,0 0 0,0 0 0,0 0 0,0 0 0,0 0 0,-3-1 0,3 2 0,1-1 0,-1 1 0,1-1 0,-1 1 0,0 0 0,1-1 0,-1 1 0,0 0 0,0 0 0,1 0 0,-1-1 0,0 1 0,1 0 0,-1 0 0,0 0 0,0 0 0,1 0 0,-1 0 0,0 1 0,0-1 0,1 0 0,-1 0 0,0 0 0,1 1 0,-1-1 0,0 0 0,1 1 0,-1-1 0,0 1 0,-1 0 0,1 1 0,0-1 0,0 1 0,0 0 0,0-1 0,0 1 0,0 0 0,0 0 0,0 0 0,0 3 0,-1 4 0,0-1 0,1 1 0,0 17 0,1-23 0,0 0 0,1 0 0,-1 0 0,1 0 0,-1 0 0,1 0 0,0 0 0,0 0 0,0 0 0,1 0 0,-1 0 0,1 0 0,-1-1 0,1 1 0,0-1 0,0 1 0,0-1 0,0 0 0,1 0 0,-1 0 0,0 0 0,1 0 0,0-1 0,-1 1 0,1-1 0,0 1 0,0-1 0,0 0 0,0 0 0,0 0 0,5 0 0,9 2 0,1-2 0,0 0 0,-1-1 0,30-3 0,-7 0 0,-22 3-119,0 0-192,-1-1-1,1 0 0,23-5 1,-26 1-6515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0:14:3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58 171 24575,'-2'0'0,"0"1"0,-1-1 0,1 1 0,-1 0 0,1-1 0,0 1 0,0 0 0,-1 0 0,1 1 0,0-1 0,0 0 0,0 1 0,0-1 0,0 1 0,1 0 0,-1-1 0,0 1 0,1 0 0,-1 0 0,1 0 0,0 0 0,-1 0 0,1 1 0,0-1 0,1 0 0,-1 0 0,0 1 0,0-1 0,1 4 0,-3 4 0,1 1 0,1-1 0,0 1 0,0 0 0,2 14 0,-1-23 0,0 1 0,1-1 0,-1 0 0,1 0 0,-1 0 0,1 0 0,0 0 0,0 0 0,0 0 0,0 0 0,1 0 0,-1 0 0,0 0 0,1-1 0,-1 1 0,1-1 0,0 1 0,-1-1 0,1 1 0,0-1 0,0 0 0,0 0 0,0 0 0,0 0 0,0 0 0,0-1 0,0 1 0,0 0 0,1-1 0,2 1 0,9 0 0,-1 1 0,1-2 0,26-2 0,-23 1 0,-3 1 0,-1-1 0,1 0 0,18-5 0,-27 4 0,0 1 0,0-1 0,0-1 0,-1 1 0,1-1 0,0 1 0,-1-1 0,0-1 0,0 1 0,0 0 0,6-8 0,1-1 0,-2 1 0,0-1 0,0 0 0,8-18 0,-14 24 0,-1 0 0,0 0 0,0 0 0,0 0 0,-1 0 0,0 0 0,0-1 0,-1 1 0,0 0 0,0-1 0,0 1 0,-1 0 0,-1-7 0,0 7 8,1 1 0,-1-1 0,-1 0 0,1 1 0,-1-1 0,0 1 0,0 0 0,-1 0 0,1 0 0,-1 0 0,0 1 0,0 0 0,-1-1 0,-5-3 0,2 2-194,-1 0 1,0 0-1,0 1 0,-1 0 1,1 1-1,-1 0 1,-13-4-1,4 4-6640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9:27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10 24575,'0'-1'0,"1"1"0,-1-1 0,0 1 0,0 0 0,0-1 0,1 1 0,-1-1 0,0 1 0,0-1 0,1 1 0,-1-1 0,0 1 0,1 0 0,-1-1 0,1 1 0,-1 0 0,0-1 0,1 1 0,-1 0 0,1 0 0,-1-1 0,1 1 0,-1 0 0,1 0 0,-1 0 0,1 0 0,-1 0 0,1-1 0,-1 1 0,1 0 0,-1 0 0,1 0 0,-1 0 0,1 1 0,-1-1 0,1 0 0,-1 0 0,1 0 0,-1 0 0,1 0 0,-1 1 0,1-1 0,23 9 0,-15-3 0,1 0 0,-1 1 0,0 0 0,-1 0 0,0 1 0,0 0 0,8 11 0,-15-17 0,1 0 0,-1 0 0,0 0 0,0 0 0,0 0 0,0 0 0,0 0 0,0 0 0,0 1 0,-1-1 0,1 0 0,-1 1 0,0-1 0,1 0 0,-1 1 0,0-1 0,-1 0 0,1 1 0,0-1 0,-1 1 0,1-1 0,-1 0 0,0 0 0,1 1 0,-1-1 0,0 0 0,-1 0 0,1 0 0,0 0 0,0 0 0,-1 0 0,1 0 0,-1-1 0,0 1 0,0-1 0,1 1 0,-1-1 0,0 1 0,0-1 0,-3 2 0,-6 2 26,1 0 0,-1 0 1,0-1-1,-21 6 0,19-7-400,0 1 0,0 1 0,-15 7 0,13-3-6452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0:14:3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1 24575,'-6'0'0,"0"1"0,0-1 0,-1 1 0,1 1 0,0-1 0,0 1 0,1 0 0,-1 1 0,0-1 0,1 1 0,-9 6 0,3-2 0,1 1 0,1 1 0,-1 0 0,-12 15 0,12-14 0,0 0 0,-1 0 0,-22 14 0,-4 4 0,-25 21 0,28-23 0,-45 45 0,11-7 0,38-37 0,-28 32 0,33-28-1365,17-20-5461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0:14:3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24575,'3'-3'0,"-1"0"0,1 0 0,-1 0 0,1 0 0,0 1 0,0 0 0,0-1 0,0 1 0,0 0 0,4-1 0,0-1 0,105-57 0,-107 58 0,-1-1 0,1 0 0,-1-1 0,0 1 0,0-1 0,0 0 0,0 0 0,-1 0 0,0 0 0,0-1 0,-1 1 0,1-1 0,-1 0 0,0 1 0,1-8 0,-2 10 0,0 1 0,-1-1 0,1 0 0,-1 1 0,0-1 0,0 1 0,0-1 0,0 0 0,0 1 0,0-1 0,-1 0 0,1 1 0,-1-1 0,0 1 0,1-1 0,-1 1 0,0-1 0,-1 1 0,1 0 0,0-1 0,-1 1 0,1 0 0,-1 0 0,0 0 0,0 0 0,0 0 0,0 1 0,0-1 0,0 0 0,0 1 0,0 0 0,-1-1 0,1 1 0,-1 0 0,1 0 0,-4-1 0,3 2 0,0-1 0,0 0 0,-1 1 0,1 0 0,0-1 0,0 1 0,0 0 0,0 1 0,0-1 0,0 0 0,0 1 0,0 0 0,0 0 0,0 0 0,0 0 0,0 0 0,0 1 0,0-1 0,1 1 0,-3 1 0,1 1 0,0 0 0,1-1 0,-1 1 0,1 1 0,0-1 0,0 0 0,1 1 0,-1 0 0,1-1 0,0 1 0,-2 6 0,1-1 0,1 0 0,0 0 0,0 0 0,1 0 0,0 0 0,1 0 0,0 0 0,1 0 0,0 0 0,0 0 0,1 0 0,3 10 0,-2-15 0,0 1 0,0-2 0,0 1 0,0 0 0,1 0 0,0-1 0,0 0 0,0 0 0,0 0 0,1 0 0,0-1 0,-1 0 0,1 0 0,0 0 0,1 0 0,-1-1 0,11 3 0,-1 0 0,0-1 0,1-1 0,-1-1 0,1 0 0,22 0 0,179-5-1365,-195 3-5461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18T10:14:48.2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0,'687'0,"-673"1,-1 1,1 0,0 1,23 8,-21-6,0 0,1-1,17 1,162-1,-117-5,84 10,-44 0,154-8,-119-3,3535 2,-3522 10,4 0,1828-11,-1977 2,41 8,18 0,613-7,-337-4,-352 2,0 0,1 0,-1 1,0 0,0 0,9 3,3 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18T10:14:49.2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0 173,'1178'0,"-1063"-10,-16 1,254 8,-182 2,-136-3,-1-1,48-12,-44 8,65-5,94 11,146-9,-97-1,-15 3,6 2,-58 4,-78-8,40 0,-106 11,-16 0,0-1,-1-1,1 0,0-1,0-1,18-6,-10 2,1 2,-1 0,1 2,1 1,44 2,25-1,-16-9,26 1,-84 8,-3 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7:40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24575,'8'1'0,"-1"0"0,1 0 0,-1 0 0,9 4 0,22 3 0,47 1 0,84 4 0,-156-12 0,1 1 0,-1 1 0,1-1 0,21 9 0,-21-6 0,0-1 0,0 0 0,1-1 0,16 1 0,50-3 0,-29 0 0,55 7 0,-19 0-284,158-6-1,-116-4 150,3248 2 839,-3355-1-704,41-8 0,16-1 0,49 11 0,53-2 0,-65-15-1365,-98 14-5461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7:4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24575,'0'-1'0,"0"0"0,1 0 0,-1 1 0,0-1 0,1 0 0,-1 0 0,1 1 0,-1-1 0,1 0 0,-1 1 0,1-1 0,-1 1 0,1-1 0,0 1 0,-1-1 0,1 1 0,0-1 0,-1 1 0,1 0 0,0-1 0,0 1 0,-1 0 0,1 0 0,0-1 0,0 1 0,1 0 0,26-4 0,-24 4 0,53-5 0,40-4 0,-75 5 0,-10 3 0,1-1 0,-1-1 0,0 0 0,16-7 0,-2 1 0,-1 1 0,2 1 0,-1 1 0,41-3 0,-39 6 0,1-1 0,-1-2 0,49-16 0,-59 13-1365,-3-2-5461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7:4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24575,'2'3'0,"-1"0"0,1-1 0,0 0 0,0 1 0,1-1 0,-1 0 0,0 0 0,1 0 0,-1 0 0,6 2 0,0 2 0,1 1 0,0 1 0,-1 0 0,0 0 0,-1 1 0,1 0 0,-2 0 0,1 0 0,-1 1 0,-1 0 0,0 1 0,4 11 0,-7-14 0,0 0 0,0 0 0,-1 0 0,0 1 0,0-1 0,-1 0 0,0 1 0,-1-1 0,1 0 0,-2 1 0,1-1 0,-1 0 0,-1 0 0,1 0 0,-8 14 0,5-12-145,-1-1 0,0 1 0,-1-1 0,-12 13-1,14-16-493,-6 8-6187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7:49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24575,'-1'82'0,"2"88"0,0-167-4,-1 0 0,0 0 0,1 0-1,0 1 1,0-1 0,0 0 0,0 0-1,0 0 1,0 0 0,1 0 0,0-1-1,-1 1 1,1 0 0,0-1 0,0 1 0,1-1-1,-1 1 1,5 2 0,-3-2 22,1 0 0,0 0 0,0-1 1,1 0-1,-1 0 0,0 0 0,1-1 0,-1 1 1,1-1-1,6 0 0,1 0-183,1-1 0,-1 0 0,1-1 0,0-1 0,-1 0 0,0-1 0,1 0 0,17-7 0,-14 2-6661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7:5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24575,'113'-2'0,"122"5"0,-164 6 0,-44-5 0,41 2 0,27-8 0,74 3 0,-113 10-1365,-38-7-5461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7:5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38 24575,'0'-1'0,"0"-1"0,0 1 0,-1 0 0,1-1 0,0 1 0,0 0 0,-1 0 0,1-1 0,-1 1 0,1 0 0,-1 0 0,0 0 0,1 0 0,-1-1 0,0 1 0,0 0 0,0 0 0,0 1 0,0-1 0,0 0 0,-2-1 0,1 0 0,-1 1 0,0-1 0,0 1 0,0 0 0,0 0 0,0 0 0,-1 1 0,-5-2 0,4 2 0,0 0 0,0 0 0,0 0 0,0 0 0,0 1 0,1-1 0,-1 1 0,0 1 0,0-1 0,1 1 0,-1-1 0,-4 4 0,7-3 0,0 0 0,0 0 0,0 0 0,0 0 0,1 1 0,-1-1 0,1 0 0,0 1 0,-1 0 0,1-1 0,0 1 0,0 0 0,1-1 0,-1 1 0,1 0 0,-1 4 0,1 51 0,0-42 0,0-12 0,0 1 0,1-1 0,-1 0 0,1 1 0,0-1 0,0 0 0,0 0 0,1 0 0,-1 1 0,1-1 0,0-1 0,0 1 0,1 0 0,-1 0 0,1-1 0,0 1 0,-1-1 0,2 0 0,3 3 0,-3-3 0,0 0 0,1-1 0,-1 0 0,1 0 0,0 0 0,0-1 0,-1 1 0,1-1 0,0 0 0,0-1 0,0 1 0,0-1 0,0 0 0,0 0 0,0-1 0,9-1 0,-9 0 0,1 1 0,-1-1 0,0 0 0,0 0 0,0-1 0,0 0 0,0 0 0,-1 0 0,1 0 0,-1-1 0,0 1 0,0-1 0,0 0 0,0-1 0,-1 1 0,1 0 0,4-11 0,0 1 0,-1-1 0,-1 0 0,0 0 0,6-28 0,-13 58 0,0 0 0,1 0 0,2 19 0,-1-22 0,-1-1 0,2 1 0,-1-1 0,2 0 0,-1 0 0,1 0 0,1 0 0,0 0 0,1-1 0,8 15 0,-10-20 0,0 0 0,1 0 0,0-1 0,-1 1 0,1-1 0,1 0 0,-1 0 0,1 0 0,-1-1 0,1 0 0,0 0 0,0 0 0,1 0 0,-1-1 0,1 0 0,-1 0 0,1 0 0,-1-1 0,12 2 0,76-3-1365,-71 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9:2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24575,'0'3'0,"3"1"0,2 4 0,-1 3 0,-1 2 0,0 7 0,-2 3 0,0 0 0,-1 0 0,0 2 0,-3-3 0,-2-1 0,1-6-8191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7:5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215 419 24575,'-11'0'0,"0"0"0,0 1 0,0 0 0,1 1 0,-1 1 0,1-1 0,-1 1 0,-17 9 0,21-9 0,1 1 0,-1 0 0,1 1 0,0 0 0,1-1 0,-1 2 0,1-1 0,0 1 0,0 0 0,1 0 0,-1 0 0,1 0 0,-4 11 0,3-3 0,1 1 0,0-1 0,1 1 0,1 0 0,0 0 0,1 0 0,1 0 0,0 0 0,3 20 0,-3-32 0,1 0 0,-1 1 0,1-1 0,0 0 0,0 0 0,0 0 0,0 0 0,0 0 0,1 0 0,-1 0 0,1 0 0,0-1 0,0 1 0,0 0 0,0-1 0,0 0 0,1 1 0,-1-1 0,1 0 0,-1 0 0,1-1 0,0 1 0,0 0 0,0-1 0,0 0 0,0 1 0,0-1 0,0 0 0,0-1 0,5 1 0,10 2 0,0-1 0,0-2 0,0 0 0,26-3 0,-8 1 0,-25 2 0,-1 1 0,1-2 0,0 0 0,-1 0 0,1-1 0,-1 0 0,1-1 0,-1 0 0,0 0 0,0-1 0,0-1 0,10-6 0,37-20 0,-43 24 0,0 0 0,-1-1 0,18-13 0,13-15 0,-3-2 0,45-52 0,-72 73 0,-1-2 0,-1 1 0,17-37 0,-22 37 0,0-1 0,-1-1 0,-1 1 0,-1-1 0,-1 0 0,0 0 0,-2 0 0,0-1 0,-2 1 0,-3-30 0,2 42 0,0 0 0,-1 0 0,1 1 0,-2-1 0,1 0 0,-1 1 0,0 0 0,0 0 0,-1 0 0,0 1 0,-8-8 0,10 10 0,-1 0 0,1 1 0,-1 0 0,0 0 0,0 0 0,0 0 0,-1 1 0,1-1 0,-1 1 0,1 0 0,-1 1 0,0-1 0,0 1 0,0 0 0,0 0 0,0 0 0,0 1 0,0-1 0,-6 2 0,9-1 0,0 0 0,0 1 0,0-1 0,0 1 0,1-1 0,-1 1 0,0 0 0,0 0 0,1 0 0,-1 0 0,1 0 0,-1 0 0,1 0 0,-1 0 0,1 0 0,-1 1 0,1-1 0,0 1 0,0-1 0,0 1 0,0 0 0,0-1 0,-1 3 0,0 3 0,0 0 0,0 1 0,0-1 0,-1 13 0,-4 18 0,0-16 0,1 1 0,1 0 0,0 0 0,2 1 0,1-1 0,1 36 0,0 47 0,3 76 0,-1-168 0,1 0 0,0 0 0,1 0 0,1 0 0,0-1 0,0 1 0,2-1 0,-1 0 0,2-1 0,11 19 0,-14-25 0,1 0 0,0-1 0,0 1 0,0-1 0,1 0 0,0 0 0,-1-1 0,2 0 0,-1 0 0,0 0 0,1-1 0,0 0 0,0 0 0,0 0 0,0-1 0,0 0 0,0-1 0,1 0 0,-1 0 0,0 0 0,13-1 0,-7-2 0,0 0 0,0 0 0,0-1 0,-1-1 0,0 0 0,1-1 0,-2 0 0,1-1 0,0-1 0,-1 1 0,0-2 0,-1 1 0,0-2 0,0 1 0,-1-1 0,0-1 0,8-10 0,67-63 0,-66 59 0,-12 15 0,0 1 0,0 0 0,1 0 0,1 0 0,13-11 0,-21 19 0,0-1 0,1 1 0,-1 0 0,0 0 0,1 0 0,-1-1 0,1 1 0,-1 0 0,0 0 0,1 0 0,-1 0 0,0 0 0,1 0 0,-1 0 0,1 0 0,-1 0 0,0 0 0,1 0 0,-1 0 0,1 0 0,-1 0 0,0 0 0,1 0 0,-1 0 0,1 0 0,-1 0 0,0 1 0,1-1 0,-1 0 0,0 0 0,1 0 0,-1 1 0,1-1 0,5 16 0,-4 24 0,-2-37 0,0 15 0,1-1 0,0 1 0,1-1 0,1 1 0,0-1 0,12 32 0,-13-44 0,1 1 0,0-1 0,0 1 0,0-1 0,0 0 0,1 0 0,0-1 0,0 1 0,0-1 0,1 0 0,-1 0 0,1 0 0,0-1 0,0 1 0,0-1 0,1 0 0,-1-1 0,1 1 0,-1-1 0,1 0 0,0-1 0,0 1 0,10 0 0,-11-1-59,-1-1 0,1 1-1,0-1 1,0 0-1,0-1 1,0 1 0,0-1-1,0 0 1,0 0 0,-1 0-1,1-1 1,0 1 0,-1-1-1,1 0 1,-1-1-1,0 1 1,0-1 0,0 0-1,0 0 1,0 0 0,0 0-1,4-7 1,1-4-6767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7:5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24575,'-1'2'0,"1"-1"0,-1 1 0,1-1 0,-1 1 0,0-1 0,0 1 0,0-1 0,0 0 0,0 0 0,0 1 0,0-1 0,0 0 0,0 0 0,0 0 0,-1 0 0,-1 1 0,-27 16 0,27-16 0,-36 23 0,1 1 0,2 3 0,0 0 0,2 3 0,-32 38 0,60-63-72,1 0 1,1 0-1,-1 0 0,1 0 0,1 0 0,-1 1 0,1 0 0,0 0 1,1 0-1,0 0 0,0 0 0,1 0 0,0 0 0,0 1 0,1-1 1,0 0-1,1 1 0,1 10 0,3-4-6754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7:5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424 247 24575,'-11'-1'0,"0"-1"0,1 1 0,-1-2 0,1 0 0,0 0 0,0-1 0,-16-8 0,14 7 0,1 0 0,-1 1 0,0 0 0,0 0 0,-19-2 0,20 5 0,1 0 0,-1 1 0,0 0 0,1 1 0,-1 0 0,1 1 0,-1 0 0,1 1 0,-15 5 0,18-5 0,0 1 0,1 0 0,0 0 0,-1 0 0,1 1 0,1-1 0,-1 1 0,1 1 0,0-1 0,0 1 0,1 0 0,-1 0 0,1 0 0,-4 10 0,2-3 0,1 1 0,1 0 0,0 0 0,1 0 0,0 0 0,1 0 0,1 1 0,0-1 0,1 1 0,3 24 0,-2-37 0,-1 1 0,1-1 0,-1 0 0,1 1 0,-1-1 0,1 0 0,0 1 0,0-1 0,0 0 0,1 0 0,-1 0 0,0 0 0,1 0 0,0 0 0,-1 0 0,1-1 0,0 1 0,0-1 0,0 1 0,0-1 0,0 0 0,0 1 0,0-1 0,0 0 0,0 0 0,1-1 0,-1 1 0,0 0 0,1-1 0,-1 1 0,0-1 0,1 0 0,-1 0 0,1 0 0,-1 0 0,3-1 0,2 1 0,0-1 0,0 1 0,0-2 0,0 1 0,-1-1 0,1 0 0,0-1 0,-1 1 0,0-1 0,0 0 0,10-7 0,7-11 0,29-32 0,-43 43 0,6-9 0,-2 0 0,0-1 0,-1 0 0,15-37 0,-15 32 0,-5 10 0,-1-1 0,-1 1 0,0-1 0,-1-1 0,-1 1 0,0 0 0,-1-1 0,-1 1 0,-2-32 0,1 42 0,-1-38 0,1 41 0,0 6 0,0 25 0,-2 82 0,4 124 0,-1-224 0,0 1 0,0 0 0,1 0 0,0-1 0,1 1 0,0-1 0,1 0 0,6 13 0,-8-19 0,1 0 0,0-1 0,0 1 0,0-1 0,0 1 0,0-1 0,1 0 0,-1 0 0,1-1 0,0 1 0,0-1 0,0 1 0,0-1 0,0-1 0,0 1 0,1 0 0,-1-1 0,0 0 0,1 0 0,-1 0 0,10 0 0,5 0-227,0-1-1,1 0 1,-1-1-1,0-1 1,20-5-1,-23 2-6598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7:53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24575,'-6'0'0,"0"1"0,0-1 0,1 1 0,-1 1 0,1-1 0,-1 1 0,1 0 0,-1 0 0,1 0 0,0 1 0,0-1 0,0 1 0,1 1 0,-1-1 0,1 1 0,-1 0 0,1 0 0,0 0 0,1 0 0,-1 1 0,1-1 0,-1 1 0,2 0 0,-1 0 0,-2 7 0,0 4 0,0 1 0,2 0 0,0 0 0,1 0 0,1 0 0,0 0 0,2 0 0,0 0 0,0 0 0,6 21 0,-7-35 0,1 0 0,0 0 0,0 0 0,0-1 0,0 1 0,0 0 0,1-1 0,-1 1 0,1-1 0,-1 1 0,1-1 0,0 0 0,0 0 0,0 0 0,0 0 0,1 0 0,-1 0 0,0-1 0,1 1 0,-1-1 0,1 1 0,0-1 0,3 1 0,-2-1 0,1 0 0,-1 0 0,1 0 0,-1-1 0,1 0 0,-1 0 0,1 0 0,0 0 0,-1-1 0,1 0 0,-1 0 0,1 0 0,-1 0 0,6-3 0,-5 2 0,-1-1 0,0 1 0,0-1 0,0 0 0,-1 0 0,1 0 0,-1 0 0,1-1 0,-1 1 0,0-1 0,0 0 0,-1 0 0,1 0 0,-1 0 0,0-1 0,0 1 0,0 0 0,1-7 0,0-2 0,0 0 0,-1 0 0,0 0 0,-1 0 0,-1-15 0,2 21 0,3 14 0,11 25 0,-7-13 0,-1-5 24,0-1 0,1 0 0,1 0 0,15 15 0,-22-24-102,1-1 0,-1 0 0,1 0-1,-1 0 1,1 0 0,0-1 0,0 1 0,0-1 0,1 0-1,-1 0 1,0-1 0,1 1 0,-1-1 0,1 0 0,0 0-1,-1-1 1,1 1 0,8-1 0,2-3-6748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7:5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24575,'15'247'0,"-13"-227"0,0 0 0,0 0 0,2 0 0,0 0 0,12 31 0,-15-46 0,2 0 0,-1 0 0,1-1 0,-1 1 0,1-1 0,0 1 0,1-1 0,-1 0 0,1-1 0,0 1 0,0 0 0,0-1 0,0 0 0,1 0 0,-1 0 0,1-1 0,0 0 0,0 1 0,0-2 0,0 1 0,0 0 0,0-1 0,7 1 0,-8-1-45,0-1-1,0 1 1,1-1-1,-1 0 1,0 0-1,0 0 1,1-1-1,-1 1 1,0-1-1,0 0 1,0-1-1,0 1 1,0 0-1,0-1 1,0 0-1,0 0 1,0 0-1,-1-1 1,1 1-1,-1-1 1,0 0-1,0 0 1,0 0-1,0 0 0,0 0 1,-1-1-1,0 1 1,1-1-1,2-6 1,2-5-6781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7:54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24575,'0'2'0,"0"-1"0,0 1 0,1-1 0,-1 0 0,0 1 0,1-1 0,0 0 0,-1 1 0,1-1 0,-1 0 0,1 0 0,0 0 0,0 1 0,0-1 0,0 0 0,0 0 0,0 0 0,0 0 0,0 0 0,0-1 0,0 1 0,1 0 0,-1-1 0,0 1 0,0 0 0,1-1 0,1 1 0,47 9 0,-29-7 0,12 3 0,0-1 0,0-2 0,42-1 0,-62-1 0,0 0 0,0 1 0,0 1 0,0 0 0,13 5 0,-10-3 0,0 0 0,28 3 0,28-5-1365,-52-4-5461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7:5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24575,'-1'36'0,"-8"42"0,4-50 0,2 1 0,1 56 0,2-83 0,0 0 0,1 0 0,-1 0 0,0 0 0,1 0 0,-1 0 0,1-1 0,-1 1 0,1 0 0,0 0 0,0 0 0,0-1 0,0 1 0,0 0 0,0-1 0,0 1 0,1-1 0,-1 1 0,1-1 0,-1 0 0,1 1 0,-1-1 0,1 0 0,0 0 0,0 0 0,-1 0 0,1-1 0,0 1 0,0 0 0,0-1 0,3 1 0,-2-1 0,-1 0 0,1 0 0,-1 0 0,0 0 0,1-1 0,-1 1 0,0-1 0,0 0 0,1 1 0,-1-1 0,0 0 0,0 0 0,0-1 0,0 1 0,0 0 0,0-1 0,0 1 0,0-1 0,-1 0 0,1 1 0,-1-1 0,1 0 0,-1 0 0,0 0 0,0 0 0,2-3 0,1-6 0,0 0 0,-1 0 0,-1 0 0,0-1 0,0 1 0,-1-1 0,0-16 0,3-30 0,-4 57 0,0 0 0,0 1 0,0-1 0,1 0 0,-1 1 0,0-1 0,0 0 0,0 1 0,0-1 0,1 0 0,-1 1 0,0-1 0,1 0 0,-1 1 0,0-1 0,1 1 0,-1-1 0,1 1 0,-1-1 0,1 1 0,-1-1 0,1 1 0,-1-1 0,2 0 0,-1 1 0,-1 0 0,1 0 0,0 1 0,0-1 0,-1 0 0,1 0 0,0 1 0,-1-1 0,1 0 0,-1 1 0,1-1 0,0 0 0,-1 1 0,1-1 0,-1 1 0,1-1 0,-1 1 0,1-1 0,0 2 0,18 31 0,-6 10 0,12 33 0,-22-70 0,-1 0 0,1 0 0,1 0 0,-1-1 0,1 1 0,0-1 0,0 0 0,1 0 0,6 6 0,-5-8-72,0 0 1,1 0-1,-1 0 0,1-1 0,0 0 0,0 0 0,-1-1 0,1 0 1,0 0-1,0-1 0,0 1 0,0-2 0,0 1 0,0-1 0,0 0 1,0 0-1,0-1 0,9-3 0,-1-4-6754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7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24575,'0'305'0,"0"-298"0,1 0 0,-1 0 0,1 1 0,1-1 0,-1 0 0,1 0 0,0 0 0,1-1 0,0 1 0,0-1 0,5 9 0,-6-12 0,1 1 0,0-1 0,0 1 0,0-1 0,0 0 0,0 0 0,1 0 0,-1-1 0,1 1 0,0-1 0,0 0 0,-1 0 0,2 0 0,-1 0 0,0-1 0,0 0 0,0 0 0,1 0 0,5 0 0,-1 0 24,0-1 0,0 0 0,0 0 0,17-4 0,-22 3-117,-1 1 0,1-2 1,-1 1-1,0 0 0,0-1 0,0 1 0,0-1 0,0 0 1,0 0-1,0 0 0,0 0 0,-1-1 0,1 1 1,-1-1-1,3-3 0,4-10-6733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7:5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24575,'590'0'-1365,"-571"0"-5461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7:56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24575,'0'27'0,"-1"-4"0,1-1 0,0 1 0,2-1 0,1 1 0,0-1 0,2 0 0,10 29 0,-15-50 2,0 0 0,0 0 0,0 0 0,1 0 0,-1-1 1,0 1-1,1 0 0,-1 0 0,0 0 0,1-1 0,-1 1 0,1 0 0,-1 0 0,1-1 0,0 1 0,-1-1 0,1 1 0,0 0 0,-1-1 0,1 1 0,0-1 0,0 1 0,-1-1 0,1 0 0,0 1 0,0-1 0,0 0 0,0 0 0,0 0 1,-1 1-1,1-1 0,0 0 0,0 0 0,0 0 0,0 0 0,0 0 0,0-1 0,-1 1 0,1 0 0,0 0 0,0 0 0,0-1 0,0 0 0,4-2-111,-1 0-1,0 0 1,-1-1 0,1 1-1,0-1 1,3-5-1,-2 2-579,4-4-6137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9:3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254 403 24575,'0'-2'0,"0"0"0,0 0 0,0-1 0,-1 1 0,1 0 0,-1 0 0,1 0 0,-1 0 0,0 0 0,0 0 0,0 0 0,0 0 0,0 0 0,0 1 0,-1-1 0,1 0 0,0 1 0,-1-1 0,0 1 0,-2-3 0,0 2 0,0-1 0,0 1 0,0 0 0,0 1 0,-1-1 0,1 1 0,-1 0 0,1 0 0,-8-1 0,3 1 0,1 1 0,-1 0 0,0 0 0,0 0 0,1 1 0,-1 1 0,0 0 0,1 0 0,-1 0 0,-10 6 0,13-4 0,0 0 0,1 0 0,-1 1 0,1-1 0,0 1 0,1 1 0,-1-1 0,1 1 0,0-1 0,0 1 0,1 0 0,0 1 0,0-1 0,0 1 0,1-1 0,0 1 0,0 0 0,1-1 0,-1 1 0,2 0 0,-1 0 0,1 0 0,0 0 0,0 0 0,1 0 0,0 0 0,0 0 0,3 9 0,-3-14 0,-1-1 0,1 1 0,0 0 0,-1 0 0,1-1 0,0 1 0,0-1 0,0 1 0,0-1 0,0 1 0,1-1 0,-1 1 0,0-1 0,1 0 0,-1 0 0,1 0 0,-1 0 0,1 0 0,-1 0 0,1 0 0,0 0 0,0-1 0,-1 1 0,1-1 0,0 1 0,0-1 0,0 0 0,-1 0 0,1 1 0,0-1 0,0-1 0,0 1 0,0 0 0,-1 0 0,1-1 0,0 1 0,0-1 0,2 0 0,1-1 0,-1 0 0,1 0 0,-1 0 0,0 0 0,0-1 0,0 0 0,0 1 0,0-2 0,0 1 0,-1 0 0,0-1 0,1 1 0,4-9 0,22-58 0,-24 52 0,2-1 0,13-24 0,-15 32 0,0-1 0,-1 0 0,0-1 0,-1 0 0,5-20 0,6-69 0,-9 54 0,1-84 0,-7 132 0,-3 102 0,6 177 0,-1-263 0,0 0 0,2 0 0,0 0 0,0-1 0,2 1 0,7 14 0,50 84 0,-61-109 0,3 1 0,-1-1 0,0 1 0,1-1 0,0-1 0,1 1 0,-1-1 0,1 0 0,-1 0 0,1 0 0,0-1 0,1 0 0,-1 0 0,0 0 0,1-1 0,0 0 0,-1 0 0,1-1 0,0 0 0,0 0 0,0-1 0,0 0 0,0 0 0,0 0 0,10-3 0,-13 2 0,-1 0 0,1 0 0,0-1 0,-1 1 0,1-1 0,-1 0 0,1 0 0,-1 0 0,0 0 0,0-1 0,0 0 0,0 1 0,0-1 0,-1 0 0,1 0 0,-1 0 0,0-1 0,3-5 0,-1 1 0,-1 0 0,1 0 0,-2 1 0,1-2 0,-1 1 0,-1 0 0,2-14 0,-4-130 0,0 122 0,1 64 0,8 50 0,-6-71 0,1 0 0,0 1 0,1-1 0,0 0 0,1-1 0,11 22 0,-15-32 0,0 0 0,0-1 0,0 1 0,1 0 0,-1-1 0,0 1 0,1-1 0,-1 1 0,1-1 0,-1 0 0,1 1 0,-1-1 0,1 0 0,0 0 0,0 0 0,0 0 0,0-1 0,-1 1 0,1 0 0,0-1 0,0 0 0,0 1 0,0-1 0,3 0 0,-3 0 0,0-1 0,0 1 0,-1-1 0,1 0 0,0 0 0,0 0 0,0 0 0,-1 0 0,1 0 0,0 0 0,-1-1 0,1 1 0,-1 0 0,0-1 0,1 1 0,-1-1 0,0 0 0,0 1 0,0-1 0,0 0 0,0 0 0,0 0 0,-1 0 0,2-3 0,1-7 0,0-1 0,-1 0 0,-1 0 0,0 0 0,0 0 0,-2-13 0,0 14 0,1-1 0,0 1 0,1 0 0,0 0 0,1 0 0,6-21 0,-8 33 0,0-1 0,1 1 0,-1 0 0,0-1 0,0 1 0,0-1 0,0 1 0,1 0 0,-1-1 0,0 1 0,0 0 0,1 0 0,-1-1 0,0 1 0,1 0 0,-1 0 0,0-1 0,1 1 0,-1 0 0,0 0 0,1 0 0,-1-1 0,0 1 0,1 0 0,-1 0 0,1 0 0,-1 0 0,0 0 0,1 0 0,-1 0 0,1 0 0,-1 0 0,0 0 0,1 0 0,-1 0 0,1 0 0,-1 0 0,0 1 0,1-1 0,-1 0 0,0 0 0,1 0 0,-1 0 0,0 1 0,1-1 0,-1 0 0,0 0 0,1 1 0,-1-1 0,0 0 0,0 1 0,1-1 0,13 18 0,9 47 0,-18-49 0,0 0 0,2 0 0,14 28 0,-14-35 0,1 0 0,0-1 0,0 1 0,11 7 0,-7-6 0,-11-9 0,0 0 0,0 0 0,0 0 0,0 0 0,0 0 0,1 0 0,-1 0 0,0-1 0,1 1 0,-1 0 0,0-1 0,1 1 0,-1-1 0,1 1 0,-1-1 0,1 0 0,-1 0 0,0 1 0,1-1 0,-1 0 0,1 0 0,-1-1 0,1 1 0,-1 0 0,1 0 0,1-1 0,-1-1 0,0 1 0,0-1 0,0 0 0,0 1 0,0-1 0,0 0 0,-1 0 0,1 0 0,-1 0 0,1 0 0,-1-1 0,0 1 0,2-4 0,2-9 0,0 0 0,-1 1 0,3-30 0,-6 38 0,5-28 0,-6 32 0,1 0 0,-1 0 0,1 1 0,-1-1 0,1 1 0,0-1 0,0 0 0,-1 1 0,1-1 0,0 1 0,0 0 0,1-1 0,-1 1 0,0 0 0,2-2 0,-2 3 0,0 0 0,-1 0 0,1 0 0,0 1 0,-1-1 0,1 0 0,-1 0 0,1 0 0,-1 1 0,1-1 0,0 0 0,-1 1 0,1-1 0,-1 1 0,1-1 0,-1 0 0,0 1 0,1-1 0,-1 1 0,1-1 0,-1 1 0,0 0 0,1-1 0,-1 1 0,0-1 0,0 1 0,1 1 0,8 19 0,-1 5 0,-6-17 0,1 0 0,0 0 0,0 0 0,1-1 0,0 1 0,1-1 0,8 13 0,-12-21 0,-1 0 0,0 1 0,0-1 0,1 0 0,-1 1 0,0-1 0,1 0 0,-1 1 0,0-1 0,1 0 0,-1 0 0,0 1 0,1-1 0,-1 0 0,1 0 0,-1 0 0,1 0 0,-1 1 0,0-1 0,1 0 0,-1 0 0,1 0 0,-1 0 0,1 0 0,-1 0 0,0 0 0,1 0 0,-1 0 0,1 0 0,-1-1 0,1 1 0,0 0 0,10-14 0,0-24 0,-8 25 0,11-42 0,-13 52 0,0 0 0,0 0 0,1 0 0,0 0 0,-1 0 0,1 1 0,0-1 0,0 0 0,1 1 0,-1 0 0,0-1 0,1 1 0,-1 0 0,6-3 0,-7 5 0,1-1 0,-1 1 0,0 0 0,0-1 0,1 1 0,-1 0 0,0 0 0,1 0 0,-1 0 0,0 0 0,0 0 0,1 0 0,-1 0 0,0 1 0,0-1 0,1 0 0,-1 1 0,0-1 0,0 1 0,0-1 0,1 1 0,-1 0 0,0 0 0,0-1 0,0 1 0,0 0 0,0 0 0,-1 0 0,1 0 0,0 0 0,0 0 0,0 0 0,0 2 0,4 5 0,0 0 0,-1 0 0,5 14 0,-6-13 0,5 5 0,0-1 0,0 0 0,1 0 0,1-1 0,0 0 0,0-1 0,1 0 0,1-1 0,0 0 0,0-1 0,25 14 0,-24-17 0,-1-1 0,1 0 0,0-1 0,0 0 0,0-1 0,1-1 0,-1 0 0,0-1 0,23 0 0,-33-2 0,0 0 0,1 0 0,-1 0 0,0 0 0,0 0 0,0 0 0,0-1 0,0 0 0,0 1 0,0-1 0,-1 0 0,1 0 0,-1-1 0,1 1 0,-1 0 0,0-1 0,0 0 0,0 1 0,0-1 0,0 0 0,-1 0 0,1 0 0,-1 0 0,0 0 0,0 0 0,0-1 0,0 1 0,0-4 0,2-11 0,-1-1 0,-1 1 0,-2-36 0,0 32 0,1 18 0,0-5 0,-1 0 0,1 1 0,-1-1 0,-4-12 0,5 20 0,0 0 0,0 0 0,-1 0 0,1-1 0,-1 1 0,1 0 0,-1 0 0,1 0 0,-1 0 0,0 0 0,1 0 0,-1 0 0,0 0 0,0 0 0,0 0 0,1 0 0,-1 1 0,0-1 0,0 0 0,0 1 0,-1-1 0,1 0 0,0 1 0,0-1 0,0 1 0,0 0 0,0-1 0,-1 1 0,1 0 0,0 0 0,0 0 0,-1 0 0,1 0 0,0 0 0,0 0 0,0 0 0,-1 0 0,1 1 0,0-1 0,-2 1 0,1 0 0,0 0 0,0 1 0,0-1 0,0 1 0,0-1 0,0 1 0,1 0 0,-1-1 0,1 1 0,-1 0 0,1 0 0,0 0 0,0 0 0,-1 0 0,1 1 0,1-1 0,-1 0 0,0 0 0,1 1 0,-1-1 0,0 4 0,-3 56 0,4-56 0,-1 18 0,0-15 0,1 0 0,-1-1 0,2 1 0,-1-1 0,1 1 0,0 0 0,1-1 0,0 0 0,4 11 0,-6-18 0,0 0 0,1 0 0,-1 0 0,1 0 0,0 0 0,-1-1 0,1 1 0,0 0 0,0 0 0,-1 0 0,1-1 0,0 1 0,0 0 0,0-1 0,0 1 0,0 0 0,0-1 0,0 0 0,0 1 0,0-1 0,0 1 0,0-1 0,1 0 0,-1 0 0,0 0 0,2 0 0,-2 0 0,1-1 0,0 1 0,0-1 0,0 0 0,0 0 0,-1 0 0,1 0 0,-1 0 0,1 0 0,0 0 0,-1-1 0,0 1 0,3-3 0,1-2 0,-1 0 0,0-1 0,0 1 0,0-1 0,-1 1 0,0-1 0,2-8 0,3-34 0,-7 56 0,0 0 0,0 1 0,0-1 0,1 0 0,1 0 0,5 12 0,7 30 0,-10-1 0,-2 0 0,-5 74 0,0-28 0,2-59 0,-2 1 0,-7 45 0,5-58 0,-1 0 0,-1 0 0,-1-1 0,-11 28 0,15-44 0,0-1 0,0 1 0,-1 0 0,0-1 0,0 0 0,0 0 0,0 0 0,-1 0 0,0-1 0,0 1 0,0-1 0,0-1 0,-1 1 0,1-1 0,-1 0 0,0 0 0,0 0 0,0-1 0,0 0 0,-8 1 0,7-1 0,0-1 0,0 0 0,0-1 0,0 0 0,-1 0 0,1 0 0,0-1 0,0 0 0,-7-2 0,11 2 0,0 0 0,0 0 0,1 0 0,-1-1 0,0 1 0,1-1 0,-1 1 0,1-1 0,0 0 0,0 0 0,0 0 0,0 0 0,0 0 0,0 0 0,0-1 0,0 1 0,1-1 0,0 1 0,-1-1 0,1 1 0,0-1 0,0 0 0,0 0 0,0-5 0,-1-1 0,1-1 0,0 1 0,1-1 0,0 1 0,1-1 0,0 1 0,0-1 0,1 1 0,4-12 0,-4 16 0,0-1 0,0 0 0,1 1 0,0 0 0,0-1 0,1 1 0,-1 1 0,1-1 0,0 0 0,0 1 0,1 0 0,-1 0 0,1 0 0,0 0 0,8-4 0,110-67-1365,-109 66-5461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7:5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24575,'0'6'0,"0"6"0,3 0 0,1 3 0,0-3-8191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7:5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20 422 24575,'-1'29'0,"-8"40"0,5-39 0,-1 33 0,5-63 0,0 0 0,0 0 0,0 0 0,0 0 0,0-1 0,0 1 0,0 0 0,0 0 0,0 0 0,0 0 0,0 0 0,0 0 0,0 0 0,1 0 0,-1 0 0,0 0 0,0 0 0,0 0 0,0 0 0,0 0 0,0 0 0,0 0 0,0 0 0,0 0 0,0 0 0,0 0 0,0 0 0,0 1 0,0-1 0,0 0 0,1 0 0,-1 0 0,0 0 0,0 0 0,0 0 0,0 0 0,0 0 0,0 0 0,0 0 0,0 0 0,0 0 0,0 0 0,0 0 0,0 0 0,0 0 0,0 0 0,0 0 0,0 0 0,0 1 0,0-1 0,0 0 0,0 0 0,0 0 0,0 0 0,0 0 0,6-10 0,10-25 0,-7 17 0,-2 5 0,0 0 0,1 1 0,1 1 0,0-1 0,1 1 0,0 1 0,0-1 0,15-9 0,-24 19 0,0 0 0,1 0 0,-1 0 0,0 1 0,1-1 0,-1 0 0,0 1 0,1-1 0,-1 1 0,1-1 0,-1 1 0,1 0 0,-1 0 0,1-1 0,-1 1 0,1 0 0,-1 0 0,1 1 0,-1-1 0,1 0 0,-1 0 0,3 2 0,-2-1 0,0 0 0,0 0 0,-1 1 0,1-1 0,0 1 0,-1-1 0,1 1 0,-1 0 0,1 0 0,-1-1 0,0 1 0,0 0 0,2 4 0,2 7 0,0 0 0,-1 1 0,4 27 0,-6-29 0,0-2 0,0 1 0,0-1 0,1 0 0,1 0 0,0 0 0,0-1 0,9 15 0,-10-20 0,0 0 0,0-1 0,0 1 0,1-1 0,-1 0 0,1 0 0,0 0 0,0-1 0,0 1 0,0-1 0,0 0 0,0 0 0,0 0 0,1-1 0,-1 1 0,1-1 0,0 0 0,-1-1 0,7 1 0,-6 0 0,0-1 0,0 0 0,1 0 0,-1 0 0,0-1 0,0 1 0,0-1 0,0-1 0,0 1 0,0-1 0,6-2 0,-5 0 0,1 0 0,-1-1 0,0 0 0,-1 0 0,1-1 0,8-10 0,7-12 0,-2 0 0,-1-1 0,19-41 0,-8 15 0,-22 40 0,0-2 0,0 1 0,-2-1 0,0 0 0,-1 0 0,4-34 0,0-5 0,-3 24 0,1-47 0,-7-29 0,1 634 0,1-521 0,-1 1 0,1 0 0,0-1 0,1 1 0,-1-1 0,1 0 0,0 1 0,0-1 0,1 0 0,4 7 0,-6-11 0,0 0 0,0 1 0,0-1 0,0 0 0,0 0 0,0 0 0,0 0 0,0 0 0,0 0 0,0-1 0,1 1 0,-1 0 0,0-1 0,0 1 0,1-1 0,-1 1 0,1-1 0,1 1 0,-2-1 0,1-1 0,-1 1 0,1 0 0,-1-1 0,1 1 0,-1-1 0,1 1 0,-1-1 0,0 0 0,1 1 0,-1-1 0,0 0 0,0 0 0,0 0 0,1 0 0,-1 0 0,0 0 0,0-1 0,-1 1 0,1 0 0,1-2 0,17-28 0,12-14 0,-14 23 0,-10 13 0,1 0 0,0 0 0,0 1 0,14-11 0,-19 17 0,1-1 0,0 1 0,0 0 0,0 0 0,0 1 0,1-1 0,-1 1 0,0 0 0,1 0 0,-1 0 0,0 1 0,1 0 0,-1 0 0,1 0 0,6 1 0,-8-1 0,0 1 0,0-1 0,0 1 0,1 0 0,-1 0 0,-1 0 0,1 0 0,0 1 0,0-1 0,0 1 0,-1-1 0,1 1 0,-1 0 0,1 0 0,-1 0 0,0 1 0,0-1 0,0 1 0,4 4 0,-2 2 0,1 1 0,-1 0 0,-1 0 0,5 17 0,-7-19 0,1 0 0,0-1 0,1 1 0,-1-1 0,2 1 0,-1-1 0,1 0 0,8 11 0,-7-12 0,1 0 0,-1-1 0,1 0 0,1 0 0,-1-1 0,12 7 0,-17-11 0,0 1 0,0-1 0,1 1 0,-1-1 0,0 1 0,1-1 0,-1 0 0,0 0 0,1 0 0,-1 1 0,0-1 0,1-1 0,-1 1 0,0 0 0,1 0 0,-1 0 0,0-1 0,2 0 0,-1 0 0,-1 0 0,0 0 0,1 0 0,-1-1 0,0 1 0,0 0 0,0-1 0,0 1 0,0 0 0,0-1 0,-1 1 0,1-1 0,0 0 0,-1 1 0,1-1 0,-1 1 0,0-1 0,0 0 0,1-1 0,2-42-1365,-3 24-5461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7:5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24575,'0'-1'0,"1"0"0,0-1 0,0 1 0,0 0 0,0-1 0,0 1 0,0 0 0,1 0 0,-1 0 0,0 0 0,0 0 0,1 0 0,-1 0 0,1 1 0,-1-1 0,1 0 0,-1 1 0,2-1 0,31-11 0,-26 10 0,0 0 0,0 0 0,1 0 0,-1 1 0,0 1 0,1-1 0,-1 1 0,1 1 0,-1-1 0,1 1 0,-1 1 0,0 0 0,1 0 0,-1 1 0,0 0 0,0 0 0,-1 0 0,1 1 0,-1 1 0,0-1 0,0 1 0,0 0 0,-1 1 0,9 8 0,-1 1 0,-10-9 0,1-1 0,0 0 0,0 0 0,1 0 0,9 6 0,-14-10 0,1 0 0,-1 0 0,0-1 0,1 1 0,-1-1 0,1 1 0,-1-1 0,1 0 0,-1 0 0,1 1 0,-1-1 0,1 0 0,-1 0 0,1 0 0,0-1 0,-1 1 0,1 0 0,-1-1 0,0 1 0,1-1 0,-1 1 0,1-1 0,-1 1 0,0-1 0,1 0 0,-1 0 0,0 0 0,0 0 0,1 0 0,-1 0 0,0 0 0,1-1 0,1-3 0,1 0 0,-1 0 0,0-1 0,0 1 0,-1-1 0,0 1 0,0-1 0,0 0 0,1-8 0,6-56 0,-8 48-1365,0 3-5461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7:5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1 610 24575,'0'2'0,"0"-1"0,0 0 0,0 0 0,0 1 0,0-1 0,0 0 0,0 0 0,1 0 0,-1 1 0,0-1 0,1 0 0,-1 0 0,1 0 0,-1 0 0,1 0 0,-1 0 0,1 0 0,0 0 0,0 0 0,0 0 0,-1 0 0,1 0 0,0 0 0,2 1 0,-1-2 0,0 1 0,-1-1 0,1 1 0,0-1 0,0 0 0,0 0 0,0 0 0,0 0 0,0 0 0,0 0 0,-1 0 0,1-1 0,0 1 0,2-1 0,5-2 0,-1 0 0,0-1 0,0 0 0,0 0 0,11-9 0,-2-1 0,-1-1 0,16-19 0,-1 0 0,-14 17 0,-1-1 0,-1-1 0,0 0 0,-2-1 0,0-1 0,-1 0 0,-1-1 0,-1 0 0,11-36 0,-14 28 0,-1-1 0,-2 0 0,0 0 0,-3 0 0,-2-54 0,1 83 0,0 1 0,-1-1 0,1 0 0,0 1 0,-1-1 0,1 1 0,0-1 0,-1 0 0,0 1 0,1-1 0,-1 1 0,0-1 0,0 1 0,0 0 0,0-1 0,0 1 0,0 0 0,0 0 0,-1 0 0,1-1 0,-3 0 0,3 1 0,0 1 0,0 0 0,0 0 0,-1 0 0,1 0 0,0 0 0,0 0 0,0 0 0,0 0 0,0 0 0,-1 0 0,1 1 0,0-1 0,0 1 0,0-1 0,0 1 0,0-1 0,0 1 0,0-1 0,0 1 0,0 0 0,0-1 0,0 1 0,1 0 0,-1 0 0,0 0 0,0 0 0,1 0 0,-1 0 0,1 0 0,-1 0 0,0 1 0,-5 10 0,0 0 0,0 0 0,2 0 0,-1 1 0,2 0 0,-1 0 0,-1 18 0,1 5 0,1 53 0,3-62 0,-1 0 0,-8 48 0,3-29 0,2 2 0,2-1 0,4 48 0,0-6 0,-2-83 0,0-3 0,-1-1 0,1 1 0,0-1 0,0 1 0,0 0 0,0-1 0,1 1 0,-1 0 0,1-1 0,-1 1 0,1-1 0,0 1 0,0-1 0,3 5 0,12-33 0,11-26 0,-24 43 0,1 0 0,1 0 0,0 0 0,0 1 0,0 0 0,1 0 0,0 0 0,11-10 0,-1 5 0,-12 8 0,1 1 0,-1 0 0,1 0 0,0 1 0,0-1 0,0 1 0,0 0 0,1 0 0,0 1 0,9-3 0,-14 5 0,0 0 0,0 0 0,1 0 0,-1 1 0,0-1 0,0 0 0,0 1 0,0-1 0,0 1 0,0-1 0,0 1 0,0 0 0,0-1 0,0 1 0,0 0 0,-1 0 0,1-1 0,0 1 0,0 0 0,-1 0 0,1 0 0,0 0 0,-1 0 0,1 0 0,-1 0 0,1 0 0,-1 0 0,0 1 0,0-1 0,1 0 0,-1 0 0,0 0 0,0 0 0,0 0 0,0 2 0,1 50 0,-2-44 0,1 3 0,-1-2 0,1 0 0,0 0 0,1-1 0,-1 1 0,2 0 0,3 13 0,-4-21 0,-1 0 0,1 0 0,1-1 0,-1 1 0,0 0 0,0 0 0,0-1 0,1 1 0,-1 0 0,1-1 0,0 0 0,-1 1 0,1-1 0,0 0 0,0 0 0,0 0 0,-1 0 0,1 0 0,0 0 0,1 0 0,-1-1 0,0 1 0,0-1 0,0 0 0,0 1 0,0-1 0,0 0 0,1 0 0,-1 0 0,0-1 0,0 1 0,0 0 0,0-1 0,4-1 0,0 1 0,-1-1 0,0 0 0,0 0 0,0 0 0,0-1 0,0 1 0,0-1 0,0 0 0,-1-1 0,0 1 0,1-1 0,-1 0 0,-1 0 0,1 0 0,0 0 0,-1-1 0,0 0 0,0 1 0,3-8 0,10-14 0,19-19 0,-22 30 0,-1-1 0,12-19 0,9-19 0,-22 39 0,-2 0 0,1-1 0,-2 0 0,0-1 0,-1 0 0,4-18 0,-3 1 0,-2 0 0,-2-1 0,-1 0 0,-2-37 0,0 46 0,0 13 0,-1 0 0,-2-26 0,2 37 0,0-1 0,-1 1 0,1 0 0,-1 0 0,1 0 0,-1 0 0,0 1 0,1-1 0,-1 0 0,0 0 0,0 0 0,0 0 0,-1 1 0,1-1 0,0 1 0,-1-1 0,1 1 0,-1-1 0,1 1 0,-1 0 0,0 0 0,1 0 0,-1 0 0,0 0 0,-2-1 0,3 2 0,0-1 0,0 1 0,-1 0 0,1 0 0,0-1 0,0 1 0,0 0 0,-1 0 0,1 0 0,0 1 0,0-1 0,0 0 0,0 0 0,-1 1 0,1-1 0,0 0 0,0 1 0,0 0 0,0-1 0,0 1 0,0-1 0,0 1 0,0 0 0,-1 1 0,0 1 0,0-1 0,0 1 0,1-1 0,-1 1 0,1 0 0,0 0 0,0 0 0,0 0 0,-1 4 0,0 8 0,0-1 0,1 1 0,0 16 0,1-29 0,3 432 0,-1-410 0,0 0 0,6 24 0,0 1 0,-7-41 0,1-1 0,0 1 0,0 0 0,0 0 0,1-1 0,6 12 0,-9-17 0,1-1 0,0 0 0,-1 0 0,1 1 0,0-1 0,0 0 0,0 0 0,0 0 0,0 0 0,0 0 0,0 0 0,0 0 0,0-1 0,0 1 0,1 0 0,-1-1 0,0 1 0,1 0 0,-1-1 0,0 0 0,1 1 0,-1-1 0,0 0 0,1 0 0,-1 1 0,1-1 0,-1 0 0,0-1 0,1 1 0,-1 0 0,1 0 0,-1 0 0,0-1 0,1 1 0,-1-1 0,0 1 0,1-1 0,-1 0 0,0 1 0,0-1 0,0 0 0,0 0 0,0 0 0,2-2 0,4-3 0,-1-1 0,0 0 0,0 0 0,-1-1 0,0 1 0,0-1 0,4-11 0,-4 9 0,1 1 0,-1-1 0,2 1 0,11-15 0,0 6 0,48-44 0,-63 59 0,1 0 0,-1 1 0,1 0 0,0 0 0,0 0 0,0 0 0,0 1 0,0-1 0,0 1 0,0 0 0,0 0 0,6 0 0,-8 1 0,-1 0 0,1 0 0,0 0 0,-1 1 0,1-1 0,0 0 0,-1 1 0,1-1 0,-1 1 0,1 0 0,-1-1 0,1 1 0,-1 0 0,0 0 0,1 0 0,-1 0 0,0 0 0,1 0 0,-1 1 0,0-1 0,0 0 0,0 0 0,0 1 0,0-1 0,-1 1 0,1-1 0,0 1 0,-1-1 0,1 1 0,-1-1 0,1 1 0,-1 0 0,0-1 0,1 3 0,3 17 0,1 1 0,1-1 0,1 0 0,1 0 0,15 26 0,-20-43 0,0-1 0,0 1 0,1-1 0,-1 0 0,1 0 0,0 0 0,0 0 0,0 0 0,0-1 0,0 0 0,1 0 0,-1 0 0,1 0 0,-1-1 0,1 0 0,0 1 0,-1-2 0,1 1 0,0-1 0,0 1 0,0-1 0,0-1 0,8-1 0,-6 2 0,-1-1 0,1 0 0,0 0 0,-1-1 0,0 0 0,1 0 0,-1 0 0,0-1 0,0 0 0,-1 0 0,1-1 0,0 0 0,-1 1 0,0-2 0,0 1 0,0-1 0,4-6 0,39-65-1365,-40 63-5461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8:0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24575,'0'10'0,"0"5"0,0 0 0,1 0 0,0 0 0,1-1 0,5 16 0,-6-26 0,0-1 0,0 0 0,0 1 0,1-1 0,0 0 0,-1 0 0,1 0 0,0 0 0,1-1 0,-1 1 0,0 0 0,1-1 0,0 1 0,-1-1 0,1 0 0,0 0 0,0 0 0,0-1 0,0 1 0,1-1 0,-1 1 0,0-1 0,1 0 0,-1 0 0,1-1 0,6 2 0,-4-2 0,1 1 0,-1-1 0,1 0 0,-1 0 0,1-1 0,-1 0 0,1 0 0,-1 0 0,0-1 0,1 0 0,-1 0 0,8-5 0,-10 5 0,0-1 0,0 0 0,-1 0 0,1 0 0,-1 0 0,0-1 0,0 1 0,0-1 0,-1 0 0,1 0 0,-1 0 0,0 0 0,0 0 0,0-1 0,-1 1 0,1-1 0,-1 1 0,1-6 0,3-55-1365,-5 43-5461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8:00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20 24575,'-18'-1'0,"1"-1"0,-22-4 0,-26-4 0,55 10 0,1-1 0,-1 2 0,1-1 0,-1 1 0,1 1 0,-1-1 0,-16 7 0,23-7 0,-1 1 0,1 0 0,0 0 0,-1 0 0,1 0 0,0 1 0,0-1 0,1 1 0,-1-1 0,0 1 0,1 0 0,0 0 0,0 1 0,0-1 0,0 0 0,0 1 0,1-1 0,-1 1 0,1-1 0,0 1 0,0 0 0,0 4 0,-1 3 0,1 0 0,0 0 0,1 0 0,1 0 0,-1 1 0,2-1 0,0 0 0,0 0 0,1-1 0,0 1 0,1 0 0,0-1 0,9 17 0,-10-22 0,0 0 0,0 0 0,1 0 0,-1 0 0,1-1 0,0 0 0,1 1 0,-1-2 0,1 1 0,0 0 0,-1-1 0,2 0 0,-1 0 0,0 0 0,0-1 0,1 0 0,0 0 0,-1 0 0,1 0 0,0-1 0,0 0 0,0-1 0,0 1 0,0-1 0,-1 0 0,1 0 0,7-2 0,-8 1 0,-1 0 0,1 0 0,-1-1 0,0 0 0,1 0 0,-1 0 0,0 0 0,0 0 0,0-1 0,-1 0 0,1 0 0,0 0 0,-1 0 0,0-1 0,0 1 0,0-1 0,0 0 0,-1 1 0,1-1 0,-1-1 0,0 1 0,0 0 0,0 0 0,-1-1 0,0 1 0,1-7 0,2-7 0,-2 0 0,0 0 0,-1 0 0,-1 0 0,-3-27 0,0 27-1365,-2 4-5461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8:0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24575,'0'3'0,"0"5"0,0 3 0,0 4 0,0 6 0,0 2 0,0 1 0,0-1 0,0 3 0,0-1 0,0 0 0,0-2 0,3-5 0,5-5 0,3-5 0,7-4 0,1-5 0,-4-4-8191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8:33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594 230 24575,'0'3'0</inkml:trace>
  <inkml:trace contextRef="#ctx0" brushRef="#br0" timeOffset="1">193 1 24575,'16'0'0,"15"-1"0,0 2 0,46 7 0,-69-6 0,1-1 0,-1 2 0,0-1 0,0 1 0,0 0 0,0 1 0,-1-1 0,0 2 0,1-1 0,-1 1 0,-1 0 0,1 0 0,-1 1 0,7 8 0,-11-12 0,0-1 0,0 1 0,-1 0 0,1 0 0,-1 1 0,0-1 0,0 0 0,0 0 0,0 1 0,0-1 0,0 1 0,0-1 0,-1 1 0,1-1 0,-1 1 0,0-1 0,0 1 0,0-1 0,0 1 0,0-1 0,0 1 0,-1-1 0,1 1 0,-1-1 0,0 1 0,0-1 0,0 0 0,0 1 0,0-1 0,0 0 0,-1 0 0,1 0 0,-1 0 0,1 0 0,-1 0 0,0 0 0,0 0 0,0-1 0,-3 3 0,-3 2 0,0-1 0,0 0 0,-1 0 0,0-1 0,0 0 0,0-1 0,-1 0 0,-17 4 0,-15 3-455,0 2 0,-65 27 0,90-31-6371</inkml:trace>
  <inkml:trace contextRef="#ctx0" brushRef="#br0" timeOffset="2">135 58 24575,'0'0'0,"0"1"0,0-1 0,0 0 0,0 0 0,-1 0 0,1 0 0,0 0 0,0 0 0,0 0 0,-1 0 0,1 0 0,0 0 0,0 0 0,0 0 0,-1 0 0,1 0 0,0 0 0,0 0 0,0 0 0,-1 0 0,1 0 0,0 0 0,0 0 0,0 0 0,-1-1 0,1 1 0,0 0 0,0 0 0,0 0 0,0 0 0,-1 0 0,1 0 0,0-1 0,0 1 0,0 0 0,0 0 0,0 0 0,0 0 0,0-1 0,-1 1 0,1 0 0,0 0 0,0 0 0,0-1 0,0 1 0,0 0 0,0 0 0,0 0 0,0-1 0,0 1 0,0 0 0,0 0 0,0 0 0,0-1 0,0 1 0,0 0 0,0 0 0,1 0 0,-1-1 0,0 1 0,0 0 0,0 0 0,0-1 0,12-7 0,-8 7 0,0 0 0,0 0 0,0 0 0,0 1 0,1-1 0,-1 1 0,0 0 0,0 1 0,0-1 0,0 1 0,0-1 0,0 1 0,0 0 0,0 1 0,0-1 0,-1 1 0,1 0 0,0-1 0,-1 2 0,5 2 0,-6-3 0,1 1 0,-1 0 0,0-1 0,0 1 0,0 0 0,0 1 0,0-1 0,-1 0 0,1 0 0,-1 1 0,0-1 0,0 1 0,0-1 0,0 1 0,-1 0 0,0-1 0,1 1 0,-1-1 0,-1 1 0,1 0 0,0-1 0,-3 8 0,2-6 0,-1 0 0,0-1 0,0 1 0,0 0 0,-1-1 0,1 1 0,-1-1 0,0 0 0,-1 0 0,1 0 0,-1 0 0,1-1 0,-1 1 0,0-1 0,-1 0 0,-4 3 0,-10 5 0,0-1 0,-30 11 0,-27 2-303,59-19-759,3-1-5764</inkml:trace>
  <inkml:trace contextRef="#ctx0" brushRef="#br0" timeOffset="3">1510 402 24575,'-30'0'0,"4"-1"0,-1 2 0,-43 6 0,61-5 0,-1 0 0,1 1 0,0 0 0,0 0 0,0 1 0,0 1 0,0-1 0,1 2 0,0-1 0,-14 13 0,10-8 0,1 0 0,0 2 0,-12 15 0,20-22 0,0 1 0,0-1 0,0 0 0,1 1 0,0 0 0,0 0 0,0 0 0,1 0 0,-1 0 0,2 0 0,-1 8 0,0-2 0,1-1 0,1 0 0,0 0 0,0 0 0,6 19 0,-6-27 0,-1 1 0,2-1 0,-1 0 0,0 0 0,1 0 0,-1 0 0,1 0 0,0 0 0,0 0 0,0-1 0,1 1 0,-1-1 0,1 1 0,-1-1 0,1 0 0,0 0 0,0 0 0,-1 0 0,1-1 0,1 1 0,-1-1 0,6 2 0,46 6 0,-1-2 0,1-3 0,68-3 0,-101-1 0,-10-2-30,0 1 0,-1-2 0,1 0-1,0 0 1,-1-1 0,0-1 0,17-8 0,-3 1-1094,-11 6-5702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9:07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418 102 24575,'0'-3'0,"1"-4"0,-1 0 0,0 0 0,-1-1 0,0 1 0,0 1 0,-3-11 0,3 15 0,0 0 0,-1-1 0,1 1 0,0 0 0,-1 0 0,1 1 0,-1-1 0,0 0 0,1 0 0,-1 1 0,0-1 0,0 1 0,0 0 0,0-1 0,0 1 0,-1 0 0,1 0 0,0 0 0,-1 1 0,1-1 0,0 0 0,-5 1 0,-14-3 0,-1 1 0,0 1 0,0 1 0,0 1 0,-39 6 0,54-5 0,0 0 0,-1 0 0,1 1 0,0 0 0,0 1 0,0-1 0,1 1 0,-1 1 0,1-1 0,0 1 0,0 0 0,0 0 0,1 1 0,0 0 0,-7 9 0,-3 8 0,1 1 0,-22 48 0,36-71 0,-4 7 0,1 1 0,0-1 0,0 1 0,1 0 0,0 0 0,0 0 0,1 1 0,1-1 0,-1 11 0,2-17 0,-1 0 0,0 0 0,1 0 0,-1 0 0,1 0 0,0 0 0,0 0 0,0 0 0,1-1 0,-1 1 0,1 0 0,-1-1 0,1 1 0,0-1 0,0 0 0,0 0 0,0 1 0,0-1 0,1-1 0,-1 1 0,1 0 0,-1 0 0,1-1 0,-1 0 0,1 1 0,0-1 0,0 0 0,0 0 0,0-1 0,0 1 0,4 0 0,12 2 0,0-2 0,0 0 0,-1 0 0,1-2 0,0-1 0,0 0 0,25-7 0,-34 7 0,0-2 0,0 1 0,0-1 0,0-1 0,-1 0 0,1 0 0,-1-1 0,-1 0 0,1 0 0,-1-1 0,0 0 0,0-1 0,-1 0 0,9-12 0,-13 15 6,0 0 0,-1-1 0,1 1 0,-1-1 0,0 0 0,-1 0-1,1 0 1,-1 0 0,1-10 0,-3-59-372,0 46-692,0 7-5768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9:0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425 578 24575,'-3'-4'0,"0"-1"0,0 1 0,0 0 0,0 1 0,-1-1 0,0 1 0,0 0 0,0-1 0,0 2 0,-5-4 0,0 2 0,-1 0 0,0 1 0,0 0 0,-1 1 0,1 0 0,0 1 0,-1 0 0,1 0 0,-12 1 0,6 1 0,0 0 0,0 1 0,0 1 0,1 0 0,-21 7 0,28-6 0,1 0 0,-1 0 0,1 0 0,0 1 0,1 0 0,-1 0 0,1 0 0,-8 10 0,-41 54 0,55-68 0,-5 8 0,1-1 0,0 1 0,1 0 0,0 0 0,1 0 0,0 1 0,0-1 0,1 1 0,0-1 0,0 1 0,1-1 0,1 1 0,0-1 0,0 1 0,4 14 0,-4-21 0,1 1 0,0-1 0,0 0 0,0 0 0,0 0 0,0 0 0,0-1 0,1 1 0,-1-1 0,1 1 0,0-1 0,0 0 0,0 0 0,0 0 0,0 0 0,0 0 0,0-1 0,1 0 0,-1 1 0,1-1 0,-1-1 0,1 1 0,-1 0 0,1-1 0,-1 0 0,1 0 0,5 0 0,-2 0 0,0 0 0,0-1 0,-1 0 0,1 0 0,-1-1 0,1 0 0,-1 0 0,0 0 0,0-1 0,0 0 0,0 0 0,0 0 0,0-1 0,4-4 0,7-10 0,-1-1 0,0-1 0,20-36 0,-12 19 0,-14 21 0,-1-1 0,-1-1 0,-1 1 0,5-21 0,-4 16 0,0 0 0,12-22 0,-12 28 0,-1 0 0,-1-1 0,-1 1 0,0-1 0,-1 0 0,0-1 0,0-25 0,-3-129 0,-3 86 0,2 72 0,1 11 0,0-1 0,-1 0 0,0 0 0,0 0 0,0 0 0,0 0 0,-1 0 0,0 0 0,1 0 0,-1 0 0,-1 0 0,1 0 0,-2-4 0,2 9 0,1-1 0,-1 0 0,1 1 0,-1-1 0,1 0 0,0 1 0,-1-1 0,1 0 0,0 1 0,-1-1 0,1 1 0,0-1 0,-1 0 0,1 1 0,0-1 0,0 1 0,0-1 0,-1 1 0,1-1 0,0 1 0,0-1 0,0 1 0,0-1 0,0 1 0,0-1 0,0 1 0,0 0 0,-3 17 0,-1 33 0,6 95 0,8-75 0,-6-44 0,2 42 0,-5-42 0,10 46 0,-4-31 0,-4-24 0,1 0 0,0-1 0,1 0 0,1 0 0,1 0 0,14 25 0,-14-31 0,0 0 0,0-1 0,1 0 0,0 0 0,1-1 0,0 0 0,0 0 0,1-1 0,0 0 0,13 7 0,-19-13 0,1 0 0,0 0 0,0 0 0,0-1 0,0 0 0,0 1 0,0-2 0,0 1 0,0-1 0,0 1 0,0-2 0,0 1 0,0 0 0,1-1 0,-1 0 0,0 0 0,0-1 0,-1 1 0,1-1 0,0 0 0,0 0 0,-1-1 0,1 1 0,-1-1 0,0 0 0,8-7 0,2-3 0,0-1 0,0-1 0,-1 0 0,-1 0 0,17-29 0,-2 4 0,-19 30 0,0-1 0,-1 0 0,-1-1 0,0 1 0,0-1 0,6-21 0,-4 5 0,10-48 0,-17 70 0,0 0 0,0 0 0,-1 0 0,0-1 0,0 1 0,-1 0 0,0 0 0,0 0 0,-3-11 0,3 15 0,1 1 0,-1-1 0,1 1 0,-1 0 0,1-1 0,-1 1 0,0 0 0,0-1 0,1 1 0,-1 0 0,0 0 0,0 0 0,0 0 0,-1 0 0,1 0 0,0 0 0,0 0 0,0 0 0,-1 0 0,1 1 0,0-1 0,-1 0 0,1 1 0,-1-1 0,1 1 0,-1 0 0,1-1 0,-1 1 0,1 0 0,-1 0 0,1 0 0,-1 0 0,1 0 0,-1 0 0,1 1 0,-1-1 0,1 0 0,-1 1 0,1-1 0,0 1 0,-3 1 0,0 0 0,1 0 0,-1 1 0,0-1 0,1 1 0,0 0 0,0 0 0,0 0 0,0 0 0,0 1 0,0-1 0,1 1 0,0 0 0,-3 5 0,-27 103 0,26-93 0,0 1 0,2-1 0,0 0 0,1 1 0,2 0 0,-1 0 0,2 0 0,1 0 0,0-1 0,2 1 0,0 0 0,1-1 0,1 1 0,9 21 0,-10-35 0,0 1 0,0-1 0,1 0 0,0 0 0,0-1 0,0 0 0,1 1 0,0-2 0,0 1 0,0-1 0,0 0 0,12 6 0,4 3 0,-15-10 0,0 1 0,1-1 0,0 0 0,-1 0 0,1-1 0,0 0 0,0 0 0,17 1 0,6-2 0,33-3 0,-20 0 0,-18 0-227,1-1-1,-1-1 1,0-2-1,0 0 1,33-14-1,-44 15-6598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9:30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24575,'3'0'0,"5"0"0,4 0 0,3 0 0,5 0 0,3 0 0,1 0 0,-4 0-8191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9:0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24575,'0'-6'0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9:1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24575,'112'-1'0,"124"3"0,-156 7 0,31 1 0,1082-11-1365,-1173 1-5461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9:1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24575,'3274'0'-2572,"-3238"-2"2877,39-6 0,33-2 343,251 11-699,-339-1-6775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9:1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24575,'699'0'-150,"348"0"-4344,-1024 0 947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9:16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24575,'415'0'0,"-394"-1"0,0-1 0,23-5 0,36-3 0,620 9 0,-341 3 0,-246-1-137,124-3-281,-156-7 418,29-1 0,-51 11 217,-29 0-714,0-1 1,41-5-1,-49 1-5866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19:16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24575,'2649'0'-1365,"-2629"0"-5461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2:3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2:39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24575,'991'0'-1365,"-972"0"-5461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2:4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24575,'117'2'0,"126"-5"0,-173-6 0,-41 5 0,40-2 0,-43 6-63,-14 1-263,1-1 1,-1-1-1,17-2 1,-13-1-6501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2:4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24575,'8'1'0,"0"0"0,0 1 0,-1 0 0,1 0 0,0 1 0,-1 0 0,0 0 0,0 1 0,0 0 0,0 0 0,-1 0 0,1 1 0,-1 0 0,0 0 0,0 1 0,-1-1 0,5 8 0,-6-9 0,-1 1 0,0 0 0,0 0 0,-1 0 0,1 0 0,-1 0 0,0 0 0,-1 0 0,1 1 0,-1-1 0,0 1 0,0-1 0,-1 1 0,0-1 0,0 1 0,0-1 0,-1 1 0,1-1 0,-1 1 0,0-1 0,-1 1 0,0-1 0,0 0 0,0 0 0,0 0 0,-1 0 0,1 0 0,-1 0 0,-1 0 0,1-1 0,-1 0 0,1 0 0,-1 0 0,0 0 0,-6 3 0,-6 4-1365,3-2-5461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9:3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1 492 24575,'1'-1'0,"1"1"0,-1 0 0,0-1 0,1 1 0,-1-1 0,0 0 0,0 1 0,1-1 0,-1 0 0,0 0 0,0 1 0,0-1 0,0 0 0,0 0 0,0 0 0,0-1 0,1-1 0,18-28 0,-7 10 0,5-3 0,-1-2 0,-1 1 0,-1-2 0,11-29 0,-4 15 0,-16 29 0,0 1 0,0-1 0,-1 0 0,0 0 0,-1 0 0,3-16 0,-5 14 0,-1 0 0,0-26 0,-1 38 0,0-1 0,0 0 0,0 0 0,-1 0 0,1 1 0,-1-1 0,0 0 0,0 1 0,0-1 0,0 0 0,0 1 0,0-1 0,-1 1 0,1 0 0,-1-1 0,1 1 0,-1 0 0,0 0 0,0 0 0,0 0 0,-4-2 0,5 3 0,0 1 0,1 0 0,-1 0 0,0-1 0,0 1 0,0 0 0,0 0 0,0 0 0,0 0 0,0 0 0,0 0 0,0 1 0,0-1 0,0 0 0,0 0 0,1 1 0,-1-1 0,0 0 0,0 1 0,0-1 0,0 1 0,1-1 0,-1 1 0,0-1 0,0 1 0,1 0 0,-1-1 0,1 1 0,-1 0 0,0 0 0,0 0 0,-18 33 0,11-20 0,-2 1 0,1 1 0,1 0 0,0 1 0,1-1 0,1 1 0,1 1 0,-5 21 0,5-3 0,1 0 0,2 59 0,2-69 0,0-2 0,4 37 0,-2-53 0,-1 1 0,2 0 0,-1-1 0,1 1 0,1-1 0,-1 0 0,9 13 0,-9-15 0,1-1 0,0 0 0,0 1 0,0-2 0,0 1 0,1 0 0,-1-1 0,1 0 0,1 0 0,-1 0 0,0-1 0,1 0 0,0 0 0,0 0 0,-1-1 0,2 1 0,-1-1 0,0-1 0,0 1 0,1-1 0,-1-1 0,0 1 0,1-1 0,-1 0 0,1 0 0,-1-1 0,0 0 0,1 0 0,-1 0 0,0-1 0,0 0 0,1 0 0,5-4 0,1-2-195,0-1 0,-1-1 0,-1 0 0,0 0 0,0-1 0,14-20 0,-15 18-6631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2:41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47 24575,'-41'-15'0,"33"13"0,0 1 0,0 0 0,0 1 0,0 0 0,-1 0 0,1 1 0,0 0 0,0 0 0,0 1 0,1 0 0,-12 4 0,15-4 0,0 1 0,0-1 0,0 0 0,0 1 0,1 0 0,-1 0 0,1 0 0,0 0 0,-1 0 0,2 1 0,-1-1 0,0 1 0,1 0 0,-1 0 0,1 0 0,0 0 0,1 1 0,-1-1 0,1 0 0,0 1 0,0-1 0,-1 5 0,0 3 0,1-1 0,1 0 0,-1 0 0,2 1 0,1 14 0,-1-23 0,-1 1 0,1-1 0,0 1 0,0-1 0,0 0 0,1 1 0,-1-1 0,1 0 0,-1 0 0,1 0 0,0 0 0,1 0 0,-1 0 0,0-1 0,1 1 0,-1-1 0,1 1 0,0-1 0,0 0 0,5 2 0,5 2 0,1-2 0,0 1 0,0-2 0,1 0 0,-1-1 0,1 0 0,-1-1 0,1-1 0,0 0 0,-1-1 0,1-1 0,-1 0 0,1-1 0,-1 0 0,0-1 0,0-1 0,-1 0 0,1-1 0,-1 0 0,0-1 0,19-15 0,-25 16 0,-1 0 0,0 0 0,0 0 0,-1-1 0,1 0 0,-1 0 0,-1-1 0,0 0 0,0 1 0,0-1 0,-1 0 0,0-1 0,-1 1 0,0 0 0,0-1 0,0 0 0,-2 1 0,1-1 0,-1 0 0,0 1 0,-2-17 0,2 23 0,0 0 0,0 0 0,0 1 0,-1-1 0,1 0 0,0 0 0,-1 0 0,1 1 0,-1-1 0,1 0 0,-1 0 0,0 1 0,0-1 0,0 1 0,0-1 0,0 1 0,0-1 0,0 1 0,-1-1 0,1 1 0,0 0 0,-1 0 0,1 0 0,-1 0 0,1 0 0,-1 0 0,0 0 0,1 0 0,-1 1 0,0-1 0,0 1 0,1-1 0,-3 0 0,2 2 0,-1-1 0,1 0 0,0 1 0,-1 0 0,1-1 0,0 1 0,0 0 0,-1 0 0,1 0 0,0 0 0,0 0 0,0 1 0,0-1 0,1 1 0,-1-1 0,0 1 0,1 0 0,-1 0 0,1-1 0,-1 1 0,1 0 0,0 0 0,0 0 0,0 1 0,-2 3 0,-3 12 0,0 0 0,0 1 0,2 0 0,1 0 0,0 1 0,1-1 0,1 31 0,2-46 0,-1 0 0,1-1 0,0 1 0,0-1 0,0 1 0,1-1 0,-1 1 0,1-1 0,-1 0 0,1 0 0,0 0 0,1 0 0,-1 0 0,0 0 0,1 0 0,0-1 0,-1 1 0,1-1 0,0 0 0,0 0 0,0 0 0,1 0 0,-1-1 0,0 1 0,1-1 0,-1 0 0,1 0 0,-1 0 0,1 0 0,0-1 0,5 1 0,-6 0 0,1-1 0,-1 0 0,0 0 0,1 0 0,-1 0 0,1-1 0,-1 1 0,0-1 0,1 0 0,-1 0 0,0 0 0,0-1 0,1 1 0,-1-1 0,0 1 0,0-1 0,-1 0 0,1 0 0,0 0 0,-1-1 0,1 1 0,-1-1 0,0 1 0,0-1 0,0 0 0,0 0 0,0 0 0,-1 0 0,1 0 0,-1 0 0,0 0 0,0-1 0,2-5 0,-1-15 0,-1-1 0,-3-40 0,1 46 0,3 10 0,2 16 0,4 18 0,-7-12 0,2-1 0,-1 1 0,1-1 0,1 0 0,10 22 0,-12-30 0,0 0 0,1 0 0,-1-1 0,1 1 0,0-1 0,0 1 0,0-1 0,0 0 0,1 0 0,-1 0 0,1-1 0,0 1 0,-1-1 0,1 0 0,1 0 0,-1 0 0,0 0 0,0-1 0,9 2 0,-2-1-114,0-1 1,0 0-1,0-1 0,0 0 0,-1-1 1,1 0-1,0-1 0,0 0 0,-1-1 1,1 0-1,14-7 0,-11 3-6712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2:4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24575,'-4'1'0,"1"-1"0,-1 1 0,0 0 0,1 0 0,-1 0 0,1 0 0,-1 1 0,1 0 0,0-1 0,-1 1 0,1 0 0,0 0 0,0 1 0,0-1 0,1 1 0,-1-1 0,1 1 0,-1 0 0,1 0 0,-3 5 0,1-2 0,0 1 0,0 0 0,1 0 0,0 0 0,0 1 0,1-1 0,0 1 0,-2 13 0,3-15 0,1 0 0,0 0 0,0 0 0,0-1 0,1 1 0,0 0 0,0 0 0,0-1 0,1 1 0,0-1 0,0 1 0,0-1 0,3 6 0,-2-8 0,-1 1 0,1-1 0,0 0 0,0 0 0,0 0 0,1 0 0,-1-1 0,1 1 0,-1-1 0,1 0 0,0 0 0,0 0 0,0-1 0,0 1 0,0-1 0,0 0 0,0 0 0,6 0 0,6 1 17,0 0 0,0-2 1,0 0-1,0-1 0,0 0 0,18-5 0,-27 5-104,0-1-1,0 0 1,-1 0 0,1-1-1,-1 1 1,0-2 0,0 1-1,0 0 1,0-1-1,0 0 1,-1-1 0,0 1-1,0-1 1,0 0 0,0 0-1,5-9 1,-1-2-6739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2:42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24575,'-5'0'0,"-1"1"0,1 0 0,-1 0 0,1 0 0,-1 1 0,1 0 0,0 0 0,-1 0 0,1 1 0,1 0 0,-1 0 0,0 0 0,-5 5 0,-9 9 0,-29 33 0,14-14 0,28-30 0,-4 2 0,1 1 0,0 1 0,1-1 0,-13 21 0,-9 16-1365,22-32-5461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2:4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1 555 24575,'10'-1'0,"1"0"0,-1 0 0,0-1 0,0-1 0,0 0 0,0 0 0,0-1 0,0 0 0,-1-1 0,0 0 0,0 0 0,0-1 0,14-12 0,-7 3 0,1-1 0,-2 0 0,0-2 0,-1 1 0,16-28 0,-6 9 0,-15 24 0,-1 0 0,-1 0 0,0-1 0,0 0 0,6-20 0,5-55 0,-12 48 0,-3 29 0,-1 0 0,-1 0 0,0 0 0,-1 0 0,0 0 0,0-1 0,-3-11 0,3 22 0,0 1 0,0 0 0,0-1 0,0 1 0,0 0 0,0 0 0,0-1 0,0 1 0,0 0 0,-1 0 0,1-1 0,0 1 0,0 0 0,0 0 0,0-1 0,0 1 0,-1 0 0,1 0 0,0 0 0,0-1 0,0 1 0,-1 0 0,1 0 0,0 0 0,0 0 0,-1 0 0,1 0 0,0-1 0,0 1 0,-1 0 0,1 0 0,0 0 0,0 0 0,-1 0 0,1 0 0,0 0 0,-1 0 0,1 0 0,0 0 0,0 0 0,-1 0 0,1 0 0,0 0 0,0 0 0,-1 1 0,1-1 0,0 0 0,-1 0 0,-14 15 0,-7 24 0,14-9 0,1 0 0,2 1 0,-3 47 0,8 96 0,1-84 0,-1-80 0,0 1 0,1-1 0,0 0 0,1 0 0,0 0 0,1 0 0,0 0 0,0 0 0,1 0 0,6 10 0,-7-16 0,0 1 0,0-1 0,0 0 0,1 1 0,0-2 0,0 1 0,0 0 0,0-1 0,0 0 0,1 0 0,-1 0 0,1 0 0,0-1 0,0 0 0,0 0 0,0 0 0,0-1 0,1 1 0,-1-1 0,11 0 0,13 2 0,-1-2 0,1-1 0,50-8 0,-74 7-4,-1-1-1,0 0 1,1 0 0,-1 0-1,0 0 1,0-1 0,-1 0-1,1 1 1,0-2-1,-1 1 1,0 0 0,0-1-1,0 1 1,0-1-1,0 0 1,-1 0 0,4-6-1,11-15-1281,-8 13-5540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2:44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24575,'-2'0'0,"1"0"0,-1 1 0,1-1 0,-1 1 0,1 0 0,0-1 0,-1 1 0,1 0 0,0 0 0,0 0 0,-1-1 0,1 1 0,0 1 0,0-1 0,0 0 0,0 0 0,0 0 0,1 0 0,-1 1 0,0-1 0,1 0 0,-1 1 0,0-1 0,1 1 0,0-1 0,-1 2 0,-8 40 0,8-33 0,-3 54 0,3-61 0,1 0 0,0 0 0,1 0 0,-1 0 0,0 0 0,1 0 0,0 0 0,-1 0 0,1 0 0,0-1 0,1 1 0,-1 0 0,0 0 0,1-1 0,0 1 0,-1-1 0,3 3 0,-3-5 0,0 1 0,1-1 0,-1 1 0,0-1 0,0 1 0,0-1 0,0 0 0,0 0 0,1 1 0,-1-1 0,0 0 0,0 0 0,0 0 0,0 0 0,1-1 0,-1 1 0,0 0 0,0 0 0,0-1 0,0 1 0,0-1 0,1 1 0,-1-1 0,0 1 0,0-1 0,0 0 0,0 1 0,-1-1 0,1 0 0,0 0 0,0 0 0,0 0 0,-1 0 0,1 0 0,0 0 0,-1 0 0,1 0 0,0-2 0,3-2 0,-1 0 0,0-1 0,-1 0 0,1 0 0,-1 0 0,2-7 0,-2-9 0,-1-1 0,-1-23 0,0 33 0,-1 31 0,2 0 0,0 0 0,0 0 0,2 0 0,0 0 0,1-1 0,12 30 0,-15-42 0,1 0 0,1 0 0,-1 0 0,1 0 0,0-1 0,0 1 0,0-1 0,0 0 0,1 0 0,0 0 0,0 0 0,0-1 0,0 0 0,0 1 0,1-1 0,-1-1 0,1 1 0,0-1 0,0 0 0,0 0 0,0 0 0,0-1 0,1 0 0,-1 0 0,0 0 0,1 0 0,-1-1 0,0 0 0,1 0 0,5-1 0,-5-1 0,-1 1 0,0-1 0,0 0 0,0 0 0,-1-1 0,1 1 0,-1-1 0,1 0 0,-1 0 0,0-1 0,0 1 0,0-1 0,0 0 0,-1 0 0,0 0 0,0 0 0,0-1 0,0 1 0,3-8 0,0-1 0,0 0 0,0 0 0,-2-1 0,0 0 0,0 0 0,1-16 0,-3-3 0,-2 31 0,0 6 0,2 13 0,-1 0 0,1-1 0,0 0 0,7 21 0,-8-33 0,0-1 0,0 0 0,0 1 0,0-1 0,0 0 0,1 0 0,0 0 0,-1 0 0,1 0 0,0 0 0,1-1 0,-1 1 0,0-1 0,1 1 0,-1-1 0,1 0 0,0 0 0,0 0 0,0 0 0,0 0 0,0-1 0,5 2 0,-7-2 0,1-1 0,-1 0 0,1 0 0,-1 0 0,1 0 0,-1 0 0,1 0 0,-1 0 0,1 0 0,-1-1 0,1 1 0,-1 0 0,1-1 0,-1 1 0,1-1 0,-1 0 0,0 0 0,1 1 0,-1-1 0,0 0 0,0 0 0,0 0 0,0 0 0,1 0 0,-1 0 0,-1-1 0,1 1 0,0 0 0,0 0 0,0-2 0,3-5 0,-1-1 0,0 1 0,-1 0 0,3-14 0,-4 16 0,0 0 0,0 0 0,1 0 0,0 1 0,0-1 0,4-6 0,-6 11 0,0 1 0,1-1 0,-1 1 0,0-1 0,1 1 0,-1 0 0,0-1 0,1 1 0,-1-1 0,0 1 0,1 0 0,-1-1 0,1 1 0,-1 0 0,0-1 0,1 1 0,-1 0 0,1 0 0,-1 0 0,1-1 0,-1 1 0,1 0 0,-1 0 0,1 0 0,0 0 0,-1 0 0,1 0 0,-1 0 0,1 0 0,0 0 0,8 13 0,0 25 0,-1 36 0,3 75 0,-10-45 0,-3 103 0,2-204 0,0 0 0,0 0 0,0 0 0,-1 0 0,1 0 0,-1 0 0,0 0 0,1 0 0,-1 0 0,-1-1 0,1 1 0,0 0 0,-1-1 0,1 1 0,-1-1 0,0 1 0,0-1 0,0 0 0,0 0 0,0 0 0,0 0 0,-1 0 0,1 0 0,-1-1 0,1 1 0,-1-1 0,0 0 0,1 1 0,-1-1 0,0 0 0,0-1 0,0 1 0,0-1 0,0 1 0,0-1 0,0 0 0,0 0 0,0 0 0,0 0 0,0-1 0,0 1 0,0-1 0,1 1 0,-1-1 0,0 0 0,0-1 0,-2 0 0,0-1 0,0 1 0,1-1 0,0 0 0,-1 0 0,1 0 0,0-1 0,0 0 0,1 1 0,-1-1 0,1 0 0,0-1 0,0 1 0,0-1 0,1 1 0,0-1 0,-1 0 0,2 0 0,-1 0 0,0 0 0,1 0 0,-1-6 0,0-8 0,0 1 0,1-1 0,0 0 0,5-30 0,-3 44 9,0-1-1,0 1 1,1-1-1,0 1 1,0 0 0,0-1-1,1 1 1,-1 0-1,1 0 1,1 1-1,-1-1 1,1 1-1,5-6 1,-1 2-257,1 0 1,0 1-1,0 0 1,1 1-1,16-9 1,-9 7-6579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2:4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53 24575,'-2'-3'0,"0"0"0,0 0 0,-1 0 0,1 0 0,-1 0 0,1 1 0,-1-1 0,0 1 0,0 0 0,-6-4 0,4 4 0,1-1 0,-1 1 0,0-1 0,0 1 0,0 0 0,0 1 0,0 0 0,-1-1 0,1 2 0,0-1 0,-1 1 0,1-1 0,0 1 0,-1 1 0,1-1 0,0 1 0,-1 0 0,-7 3 0,8-3 0,1 1 0,0 0 0,0 0 0,0 0 0,1 0 0,-1 1 0,1-1 0,-1 1 0,1 0 0,0 0 0,0 0 0,0 1 0,0-1 0,0 1 0,1-1 0,0 1 0,0 0 0,0 0 0,0 0 0,0 0 0,1 0 0,0 0 0,-1 6 0,-1 6 0,1 0 0,1 1 0,0-1 0,1 1 0,4 29 0,-4-41 0,1 0 0,0 0 0,1 0 0,-1 0 0,1 0 0,0 0 0,0-1 0,0 1 0,1 0 0,-1-1 0,1 0 0,1 0 0,-1 0 0,0 0 0,1 0 0,0-1 0,0 1 0,0-1 0,0 0 0,0 0 0,1 0 0,5 2 0,-8-4 0,1-1 0,-1 1 0,0 0 0,0-1 0,1 1 0,-1-1 0,0 0 0,1 1 0,-1-1 0,0 0 0,1-1 0,-1 1 0,0 0 0,1-1 0,-1 1 0,0-1 0,0 0 0,0 1 0,1-1 0,1-2 0,0 0 0,-1 1 0,1-1 0,-1 0 0,0 0 0,0-1 0,0 1 0,-1-1 0,1 1 0,-1-1 0,2-5 0,4-8 0,-2 0 0,0-1 0,-1 0 0,3-19 0,-2-26-1365,-5 43-5461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2:4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24575,'-2'87'0,"0"-28"0,7 64 0,-5-123 0,-1 0 0,1 1 0,0-1 0,0 0 0,0 1 0,0-1 0,0 0 0,0 1 0,0-1 0,0 1 0,0-1 0,0 0 0,1 1 0,-1-1 0,0 0 0,0 1 0,0-1 0,0 0 0,0 1 0,1-1 0,-1 0 0,0 1 0,0-1 0,1 0 0,-1 0 0,0 1 0,0-1 0,1 0 0,-1 0 0,0 1 0,1-1 0,-1 0 0,0 0 0,1 0 0,-1 0 0,0 1 0,1-1 0,-1 0 0,1 0 0,-1 0 0,1 0 0,13-13 0,14-30 0,-26 41 0,3-9 0,0 0 0,-1 1 0,5-20 0,9-21 0,-18 51 0,0 0 0,0 0 0,1-1 0,-1 1 0,0 0 0,0 0 0,0-1 0,0 1 0,1 0 0,-1 0 0,0 0 0,0 0 0,0-1 0,1 1 0,-1 0 0,0 0 0,0 0 0,1 0 0,-1 0 0,0 0 0,0 0 0,1-1 0,-1 1 0,0 0 0,0 0 0,1 0 0,-1 0 0,0 0 0,1 0 0,-1 0 0,0 1 0,0-1 0,1 0 0,-1 0 0,0 0 0,0 0 0,1 0 0,-1 0 0,0 0 0,0 0 0,0 1 0,1-1 0,-1 0 0,0 0 0,0 0 0,0 1 0,1-1 0,-1 0 0,0 0 0,0 0 0,0 1 0,0-1 0,0 0 0,1 0 0,-1 1 0,0-1 0,0 0 0,0 0 0,0 1 0,0-1 0,11 24 0,-7-15 0,8 14 0,-3-5 0,0-1 0,2 0 0,0-1 0,18 22 0,-27-36 0,1 1 0,-1 0 0,1-1 0,0 1 0,0-1 0,0 0 0,0 0 0,0 0 0,1 0 0,-1 0 0,0-1 0,1 0 0,0 1 0,-1-1 0,1-1 0,-1 1 0,1 0 0,0-1 0,0 0 0,-1 0 0,1 0 0,0 0 0,0-1 0,-1 1 0,1-1 0,0 0 0,-1 0 0,1 0 0,4-3 0,-5 2 8,1 0-1,-1-1 1,0 1-1,0-1 1,0 0-1,-1 0 1,1 0-1,-1 0 1,1 0-1,-1 0 1,0-1-1,0 1 1,-1-1-1,1 1 1,1-8-1,1-2-378,-1 0-1,0 0 1,1-17 0,-2 7-6455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2:46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24575,'0'4'0,"0"7"0,0 5 0,0 3 0,0 2 0,0 3 0,0 1 0,0 0 0,3-4 0,1-4 0,0 4 0,3-4 0,6-3 0,1-8 0,-1-5-8191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2:4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24575,'4'0'0,"6"0"0,7 0 0,2 0 0,1 0 0,5 0 0,0 0 0,-3 0-8191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4:4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24575,'2167'0'-1365,"-2146"0"-5461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9:32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24575,'-3'1'0,"0"-1"0,0 1 0,0 0 0,0 0 0,1 0 0,-1 1 0,0-1 0,1 0 0,-1 1 0,1 0 0,-1 0 0,1 0 0,0 0 0,0 0 0,0 0 0,0 0 0,0 1 0,0-1 0,0 1 0,1-1 0,-1 1 0,1 0 0,0-1 0,-1 6 0,-3 3 0,1 0 0,1 0 0,0 1 0,1-1 0,-1 13 0,1-10 0,1 0 0,-1 0 0,2 0 0,-1 0 0,2 0 0,0 0 0,1 0 0,3 15 0,-4-28 0,-1 1 0,1 0 0,0-1 0,-1 1 0,1-1 0,0 1 0,0-1 0,0 0 0,0 1 0,0-1 0,0 0 0,0 0 0,1 0 0,-1 1 0,0-1 0,1-1 0,-1 1 0,1 0 0,1 1 0,-2-2 0,1 0 0,-1 0 0,0 0 0,1 0 0,-1 0 0,0 0 0,1 0 0,-1 0 0,0 0 0,1-1 0,-1 1 0,0-1 0,1 1 0,-1-1 0,0 1 0,0-1 0,0 0 0,2-1 0,1 0 0,-1-1 0,0 0 0,1-1 0,-1 1 0,0-1 0,-1 1 0,1-1 0,-1 0 0,0 0 0,1 0 0,-2 0 0,3-8 0,0-10 0,-2 0 0,0-1 0,-3-34 0,0 34 0,0 54 0,0-13 0,0 0 0,1 1 0,1-1 0,1 0 0,5 20 0,-6-34 0,0 0 0,0 1 0,1-1 0,0-1 0,0 1 0,0 0 0,0 0 0,1-1 0,-1 1 0,1-1 0,0 0 0,0 0 0,0 0 0,0 0 0,1 0 0,-1-1 0,1 1 0,-1-1 0,1 0 0,0 0 0,0 0 0,0-1 0,0 0 0,0 1 0,1-1 0,-1-1 0,4 1 0,-2 0 0,0-1 0,0 0 0,-1 0 0,1-1 0,0 1 0,-1-1 0,1 0 0,-1-1 0,1 0 0,-1 0 0,1 0 0,-1 0 0,0-1 0,0 0 0,0 0 0,-1 0 0,1 0 0,-1-1 0,1 0 0,-1 0 0,-1 0 0,1-1 0,0 1 0,2-6 0,1 0 0,-1-1 0,-1 1 0,1-1 0,-2 0 0,0-1 0,0 1 0,-1-1 0,0 0 0,-1 1 0,1-21 0,-3 23 0,0 7 0,0-1 0,0 0 0,0 0 0,0 0 0,0 1 0,1-1 0,-1 0 0,1 0 0,0 0 0,0 1 0,0-1 0,2-3 0,-2 8 0,0 0 0,0 0 0,0 0 0,0 1 0,0-1 0,0 0 0,-1 1 0,1-1 0,-1 0 0,1 4 0,-1-5 0,5 28 0,-1-2 0,11 33 0,-13-53 0,0-1 0,0 0 0,1 0 0,0 0 0,0 0 0,1 0 0,-1 0 0,1-1 0,1 0 0,6 8 0,-10-12 0,0 0 0,0-1 0,0 1 0,0 0 0,-1 0 0,1-1 0,0 1 0,1-1 0,-1 1 0,0-1 0,0 1 0,0-1 0,0 0 0,0 1 0,0-1 0,0 0 0,1 0 0,-1 0 0,0 0 0,0 0 0,0 0 0,1 0 0,-1 0 0,0-1 0,0 1 0,0 0 0,0-1 0,0 1 0,0-1 0,0 1 0,0-1 0,0 1 0,0-1 0,0 0 0,0 1 0,0-1 0,0 0 0,0 0 0,-1 0 0,1 0 0,0 0 0,-1 0 0,2-2 0,3-6 0,0 0 0,-1 0 0,0 0 0,3-14 0,-2 9 0,-2 5 0,-1-1 0,0 0 0,0 1 0,0-16 0,2-13 0,-1 34 0,1 10 0,2 13 0,9 110 0,-6-37 0,2 9 0,-6-59 0,-1 1 0,-2 0 0,-6 81 0,3-117 0,-1 0 0,1 0 0,-1-1 0,0 1 0,0 0 0,-1-1 0,0 1 0,0-1 0,-1 0 0,0 0 0,0 0 0,-6 7 0,8-12 0,1 1 0,-1 0 0,0 0 0,1-1 0,-1 1 0,0-1 0,0 0 0,0 1 0,0-1 0,-1 0 0,1 0 0,0 0 0,0 0 0,-1-1 0,1 1 0,0-1 0,-1 1 0,1-1 0,-1 0 0,1 0 0,0 0 0,-1 0 0,1-1 0,-1 1 0,1 0 0,0-1 0,-1 0 0,1 1 0,0-1 0,0 0 0,-1 0 0,1-1 0,0 1 0,0 0 0,0-1 0,0 1 0,-3-4 0,0 0 0,1 0 0,-1-1 0,1 1 0,0-1 0,0 0 0,1 0 0,-1 0 0,1-1 0,1 1 0,-1-1 0,1 0 0,0 1 0,1-1 0,-2-12 0,2-3 0,0-1 0,1 0 0,4-27 0,-2 39 0,1-1 0,0 0 0,0 1 0,1-1 0,1 1 0,0 0 0,0 1 0,1-1 0,0 1 0,1 0 0,0 0 0,1 1 0,0 0 0,9-8 0,1 1 0,0 1 0,1 1 0,0 0 0,1 2 0,1 0 0,25-10 0,-21 13-1365,-3 2-5461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2:35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2198 287 24575,'-2'-1'0,"-1"-1"0,1 0 0,0 0 0,0 0 0,0 0 0,0-1 0,0 1 0,0-1 0,1 1 0,-3-5 0,-5-6 0,-5-3 0,-2 1 0,1 0 0,-2 1 0,0 0 0,-1 2 0,0 0 0,-1 1 0,0 1 0,-1 0 0,0 2 0,-1 0 0,1 2 0,-26-6 0,-58-16 0,80 19 0,0 2 0,0 1 0,-1 1 0,-37-3 0,-65-1 0,-33-1 0,-556 10 0,699 2 0,0 0 0,0 1 0,0 1 0,-30 10 0,-6 2 0,-23 1 0,-65 19 0,123-28 0,0 0 0,0 1 0,-28 22 0,2-3 0,38-25 0,0 1 0,0 1 0,0-1 0,0 1 0,1 0 0,0 0 0,0 0 0,0 1 0,1 0 0,-1 0 0,1 0 0,-5 13 0,5-8 0,0 0 0,1 1 0,1-1 0,0 0 0,0 1 0,1 0 0,1 16 0,0-16 0,1 1 0,0-1 0,0 1 0,1-1 0,1 1 0,0-1 0,7 17 0,-8-24 0,1 0 0,0 0 0,0 0 0,0-1 0,0 1 0,1-1 0,-1 0 0,1 0 0,0 0 0,1 0 0,-1-1 0,1 0 0,-1 0 0,1 0 0,0 0 0,0-1 0,0 0 0,0 0 0,8 2 0,103 16 0,-49-3 0,-49-12 0,-1 0 0,1-1 0,30 2 0,247-5 0,-137-3 0,-123 1 0,39-8 0,32 0 0,46-3 0,-66 4 0,58-9 0,-124 14 0,-1 0 0,0-1 0,0 0 0,26-11 0,13-4 0,-43 15 0,0 0 0,-1-2 0,1 0 0,-1 0 0,18-12 0,-27 14 0,1 0 0,-1 0 0,1-1 0,-1 0 0,0 1 0,-1-2 0,1 1 0,-1-1 0,0 1 0,0-1 0,-1 0 0,0 0 0,0-1 0,3-8 0,0-5-273,-1-1 0,-1-1 0,-1 1 0,1-33 0,-4 34-6553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2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24575,'26'23'0,"-19"-19"0,0-1 0,-1-1 0,1 1 0,0-1 0,0-1 0,0 1 0,0-1 0,13 1 0,64-4 0,-42 0 0,580 2-1365,-601 0-5461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2:3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24575,'3'1'0,"0"1"0,1-1 0,-1 1 0,0-1 0,0 1 0,0 0 0,0 0 0,0 1 0,-1-1 0,1 1 0,3 4 0,9 6 0,-9-9 0,-1 0 0,-1 0 0,1 0 0,-1 0 0,1 1 0,-1-1 0,0 1 0,-1 0 0,1 1 0,-1-1 0,3 7 0,-4-8 0,-1 0 0,0 0 0,0 1 0,-1-1 0,1 0 0,-1 0 0,0 0 0,0 1 0,0-1 0,-1 0 0,1 0 0,-1 0 0,0 1 0,0-1 0,-1 0 0,1 0 0,-4 5 0,0 0 14,0-1 1,-1 1-1,0-2 0,0 1 0,-1-1 0,0 0 1,-12 10-1,-22 22-1493,31-26-5347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2:36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24575,'-2'42'0,"1"32"0,1-67 0,1-1 0,0 0 0,0 0 0,0 0 0,1 0 0,0-1 0,0 1 0,0 0 0,4 6 0,-4-9 0,0-1 0,1 1 0,-1-1 0,1 1 0,-1-1 0,1 0 0,0 0 0,0 0 0,0 0 0,0 0 0,0-1 0,1 0 0,-1 1 0,0-1 0,1 0 0,-1 0 0,0-1 0,1 1 0,-1-1 0,1 0 0,-1 0 0,7 0 0,-5-1 0,-1 1 0,1-1 0,0 0 0,0 0 0,0 0 0,0-1 0,-1 0 0,1 0 0,-1 0 0,0 0 0,1-1 0,-1 0 0,0 1 0,0-2 0,4-4 0,30-31-1365,-27 27-5461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2:3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2:3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24575,'-3'0'0,"1"1"0,-1 0 0,0 0 0,1 0 0,-1 0 0,1 1 0,-1-1 0,1 1 0,-1-1 0,1 1 0,0 0 0,0 0 0,0 0 0,-3 4 0,-25 32 0,25-26 0,0 0 0,0 0 0,1 0 0,1 0 0,0 0 0,0 1 0,1-1 0,1 1 0,0 0 0,1-1 0,0 1 0,1 0 0,1 0 0,3 14 0,-4-23 0,0-1 0,0 0 0,1 1 0,-1-1 0,1 0 0,0 1 0,0-1 0,0 0 0,0-1 0,1 1 0,-1 0 0,1 0 0,-1-1 0,1 0 0,0 0 0,0 1 0,0-1 0,0-1 0,1 1 0,-1 0 0,0-1 0,1 0 0,-1 0 0,1 0 0,-1 0 0,1 0 0,4-1 0,11 2 0,0-1 0,-1-1 0,38-4 0,-55 4 0,7-1 0,0-1 0,0 0 0,0-1 0,-1 1 0,1-2 0,-1 1 0,1-1 0,-1 0 0,0 0 0,-1-1 0,1 0 0,-1 0 0,0-1 0,0 1 0,9-13 0,-9 11 0,-1-1 0,0 0 0,0 1 0,0-2 0,-1 1 0,-1 0 0,1-1 0,-1 0 0,-1 0 0,1 0 0,-2 0 0,1 0 0,0-16 0,-2 23 0,0 1 0,0-1 0,0 0 0,0 0 0,-1 0 0,1 1 0,0-1 0,-1 0 0,1 0 0,-1 0 0,0 1 0,1-1 0,-1 0 0,0 1 0,0-1 0,0 1 0,0-1 0,0 1 0,-1 0 0,1-1 0,0 1 0,-1 0 0,1 0 0,-1 0 0,1 0 0,-1 0 0,1 0 0,-1 0 0,0 0 0,1 1 0,-1-1 0,0 1 0,0-1 0,0 1 0,1 0 0,-1 0 0,0 0 0,0-1 0,0 2 0,0-1 0,1 0 0,-4 1 0,1 0 0,0 0 0,-1 0 0,1 0 0,0 0 0,0 1 0,-1 0 0,2 0 0,-1 0 0,0 1 0,0-1 0,1 1 0,-1 0 0,1 0 0,0 0 0,0 0 0,-5 7 0,5-3 0,0 0 0,0 0 0,1 0 0,0 0 0,0 1 0,0-1 0,1 0 0,0 14 0,1-15 0,0-1 0,0 0 0,0 0 0,1 0 0,-1 0 0,1 0 0,1 0 0,-1 0 0,1 0 0,-1 0 0,1-1 0,1 1 0,4 7 0,-5-10 0,1 0 0,-1 0 0,1 0 0,0 0 0,-1-1 0,1 1 0,0-1 0,0 0 0,0 0 0,0 0 0,0 0 0,0 0 0,0-1 0,1 1 0,4-1 0,55-2 0,-38 1 0,-2 1 0,-16 0 0,1 0 0,-1 0 0,1-1 0,0 0 0,14-3 0,-20 3 0,0 0 0,0 0 0,0 0 0,0 0 0,-1-1 0,1 1 0,0 0 0,0-1 0,-1 1 0,1-1 0,-1 0 0,1 1 0,-1-1 0,0 0 0,1 0 0,-1 0 0,0 0 0,-1 0 0,1 0 0,0 0 0,0 0 0,-1-1 0,1 1 0,-1-4 0,2-38-1365,-3 21-5461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2:3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24575,'2'30'0,"8"47"0,-1-10 0,-9-65 0,0 1 0,0-1 0,0 0 0,1 0 0,-1 1 0,1-1 0,-1 0 0,1 0 0,0 0 0,0 0 0,0 0 0,2 4 0,7-6 0,7-12 0,63-80 0,-67 80 0,1 0 0,0 2 0,0-1 0,1 2 0,31-16 0,-43 24 0,1-1 0,-1 1 0,0 0 0,1-1 0,0 1 0,-1 1 0,1-1 0,0 1 0,-1-1 0,1 1 0,0 0 0,-1 0 0,1 1 0,0-1 0,-1 1 0,1 0 0,0 0 0,-1 0 0,1 0 0,-1 0 0,0 1 0,1 0 0,-1 0 0,0 0 0,0 0 0,0 0 0,0 0 0,-1 1 0,1 0 0,-1-1 0,1 1 0,-1 0 0,0 0 0,0 0 0,3 6 0,-2-1-1,-1 0 1,0-1-1,0 1 0,-1 0 0,0 0 0,0 10 0,0-8 16,0 0 0,0 0 0,1 0 0,5 17 0,-6-25-66,0 0 0,0 0-1,0 0 1,0 0 0,0-1 0,0 1 0,0 0-1,1-1 1,-1 1 0,1-1 0,-1 1-1,1-1 1,-1 0 0,1 0 0,0 0 0,0 0-1,-1 0 1,1 0 0,0 0 0,0 0-1,0-1 1,0 1 0,0-1 0,0 0 0,0 1-1,0-1 1,4 0 0,9-1-6775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2:38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24575,'0'-3'0,"3"-1"0,5 0 0,3 1 0,8 0 0,2 2 0,2 0 0,0 1 0,3 0 0,0 0 0,-2 0 0,-4 7 0,-5 5 0,-6 4 0,-5 2 0,-2 5 0,-2 2 0,0-4-8191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4:3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24575,'3'1'0,"0"-1"0,0 1 0,0 0 0,0-1 0,0 1 0,0 0 0,0 1 0,-1-1 0,1 0 0,-1 1 0,1 0 0,-1 0 0,1-1 0,-1 1 0,0 0 0,0 1 0,0-1 0,0 0 0,0 1 0,-1-1 0,1 1 0,-1-1 0,1 1 0,-1 0 0,0 0 0,0-1 0,0 5 0,4 9 0,-1 0 0,0 0 0,1 24 0,-5-37 0,6 16 0,-6-19 0,0 0 0,0 0 0,1 0 0,-1 0 0,0 1 0,0-1 0,1 0 0,-1 0 0,0 0 0,0 0 0,1 0 0,-1 0 0,0 0 0,1 0 0,-1 0 0,0 0 0,0 0 0,1 0 0,-1 0 0,0 0 0,1 0 0,-1 0 0,0 0 0,0 0 0,1 0 0,-1 0 0,0 0 0,0 0 0,1 0 0,-1-1 0,0 1 0,0 0 0,1 0 0,-1-1 0,22-27 0,-15 18 0,14-25 0,-18 28 0,1-1 0,0 2 0,0-1 0,1 0 0,0 1 0,0 0 0,1 0 0,-1 0 0,10-6 0,-1 2 0,18-13 0,-30 22 0,-1 0 0,0 0 0,1 0 0,-1 0 0,1 1 0,-1-1 0,1 1 0,0-1 0,-1 1 0,1 0 0,-1-1 0,1 1 0,0 0 0,-1 0 0,1 0 0,0 0 0,1 1 0,0 2 0,0 0 0,-1 0 0,1 1 0,-1-1 0,0 1 0,0-1 0,0 1 0,-1 0 0,1 0 0,1 6 0,2 3 0,-1 0 0,0 0 0,0 1 0,-1 0 0,-1 0 0,1 20 0,-2-21 0,0 1 0,1-1 0,1 1 0,0-1 0,8 21 0,-9-32-59,0 1 0,0-1-1,0 0 1,0 0-1,0 0 1,1 0 0,-1 0-1,0 0 1,1 0 0,0-1-1,-1 0 1,1 1 0,0-1-1,0 0 1,0 0-1,0-1 1,0 1 0,0-1-1,0 1 1,0-1 0,0 0-1,4 0 1,12 1-6767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4:3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230 726 24575,'-7'-1'0,"0"1"0,-1 1 0,1-1 0,0 1 0,0 1 0,0-1 0,1 1 0,-1 0 0,0 1 0,1-1 0,-1 1 0,1 1 0,0-1 0,0 1 0,0 0 0,1 1 0,-1-1 0,1 1 0,0 0 0,0 0 0,1 1 0,-1-1 0,1 1 0,-4 9 0,-54 114 0,60-123 0,-1 0 0,1 0 0,1 1 0,-1-1 0,1 0 0,0 1 0,0-1 0,1 9 0,0-13 0,0 0 0,0 0 0,0 0 0,1 0 0,-1 0 0,1 0 0,-1 0 0,1-1 0,0 1 0,-1 0 0,1 0 0,0-1 0,0 1 0,1-1 0,-1 1 0,0-1 0,0 1 0,1-1 0,-1 0 0,1 1 0,-1-1 0,1 0 0,-1 0 0,1 0 0,0 0 0,0 0 0,-1-1 0,1 1 0,0-1 0,0 1 0,3 0 0,2-1 0,-1 1 0,1-1 0,-1 0 0,0-1 0,1 0 0,-1 0 0,1 0 0,-1-1 0,0 0 0,0 0 0,0 0 0,0-1 0,0 0 0,-1 0 0,1 0 0,-1-1 0,10-8 0,-2 0 0,0 0 0,-2-1 0,1 0 0,-1-1 0,13-23 0,1 3 0,-21 29 0,0 1 0,0 0 0,-1-1 0,0 0 0,0 0 0,0 0 0,0 0 0,-1-1 0,0 1 0,0 0 0,0-1 0,1-9 0,-2-37 0,-1 38 0,-1 38 0,1 531 0,-2-529 0,0 1 0,-2-1 0,-1 0 0,-14 46 0,16-66 0,0 0 0,-1 0 0,1-1 0,-1 1 0,0-1 0,-1 0 0,1 0 0,-1 0 0,0-1 0,0 0 0,0 0 0,-1 0 0,0 0 0,1-1 0,-1 0 0,-1 0 0,1-1 0,-6 2 0,7-2 0,1-1 0,-1 0 0,1 0 0,-1-1 0,0 1 0,1-1 0,-1 0 0,1 0 0,-1-1 0,0 1 0,1-1 0,-5-1 0,6 1 0,0-1 0,0 1 0,0-1 0,1 1 0,-1-1 0,0 0 0,1 0 0,-1 0 0,1 0 0,0 0 0,0-1 0,0 1 0,0 0 0,0-1 0,0 0 0,1 0 0,-1 1 0,-1-7 0,-4-11 0,1 0 0,0-1 0,2 1 0,0-1 0,2-1 0,0 1 0,1 0 0,1 0 0,1 0 0,4-23 0,-3 36 0,1 0 0,0 0 0,0 0 0,0 0 0,1 0 0,0 1 0,0-1 0,1 1 0,7-8 0,9-10 0,26-23 0,-37 38 0,186-176 0,-131 123 0,141-144 0,-182 182 0,32-44 0,-23 28 0,-25 33 0,-1 0 0,0 0 0,-1-1 0,0 0 0,0-1 0,4-9 0,43-93 0,-46 96 0,-1-1 0,0 0 0,-2 0 0,0 0 0,4-35 0,-6 17 0,-2 1 0,-4-37 0,4 68 0,0-1 0,0 1 0,-1-1 0,0 1 0,0 0 0,0 0 0,0-1 0,0 1 0,-1 0 0,1 0 0,-1 0 0,0 0 0,0 0 0,0 1 0,-4-5 0,4 6 0,0 0 0,1 0 0,-1 0 0,0 0 0,0 0 0,1 0 0,-1 1 0,0-1 0,0 1 0,0 0 0,0-1 0,0 1 0,0 0 0,0 0 0,0 0 0,0 0 0,0 1 0,0-1 0,0 0 0,1 1 0,-1 0 0,0-1 0,0 1 0,0 0 0,0 0 0,1 0 0,-1 0 0,-1 1 0,-2 2 0,-1 0 0,1 0 0,0 0 0,1 1 0,-1 0 0,1 0 0,0 0 0,0 0 0,1 1 0,-1-1 0,1 1 0,-4 10 0,-1 8 0,1 0 0,-5 26 0,6-25 0,-10 33 0,9-37 0,1 0 0,1 0 0,2 1 0,-2 22 0,-5 28 0,4-21 0,2 1 0,5 96 0,1-50 0,-3-52 0,-1-29 0,2-1 0,0 0 0,0 0 0,2 1 0,3 19 0,-4-35 0,-1 0 0,0 1 0,1-1 0,-1 0 0,0 0 0,1 1 0,0-1 0,-1 0 0,1 0 0,0 0 0,-1 1 0,1-1 0,0 0 0,0 0 0,0 0 0,0 0 0,0-1 0,0 1 0,0 0 0,2 1 0,-2-2 0,0 0 0,0 0 0,1 0 0,-1 0 0,0 0 0,0 0 0,0-1 0,0 1 0,0 0 0,0-1 0,0 1 0,0 0 0,0-1 0,0 1 0,0-1 0,-1 0 0,1 1 0,0-1 0,0 0 0,1 0 0,5-7 0,0-1 0,0 1 0,-1-1 0,6-10 0,-4 7 0,9-14 0,-6 7 0,1 2 0,26-30 0,-35 43 0,0 1 0,1 0 0,-1 0 0,1 0 0,0 0 0,0 0 0,0 1 0,0 0 0,1 0 0,-1 0 0,0 0 0,1 0 0,-1 1 0,1 0 0,0 0 0,-1 0 0,1 1 0,6 0 0,-9 0 0,0 0 0,0 0 0,0 0 0,0 1 0,1-1 0,-1 1 0,0 0 0,0 0 0,0-1 0,0 1 0,0 1 0,-1-1 0,1 0 0,0 0 0,0 1 0,-1-1 0,1 1 0,-1-1 0,1 1 0,-1 0 0,0-1 0,1 1 0,-1 0 0,0 0 0,0 0 0,1 3 0,0 4 0,0 0 0,0 1 0,-1-1 0,0 0 0,0 11 0,3 24 0,-4-44 0,0 1 0,0 0 0,1 0 0,-1-1 0,0 1 0,0 0 0,0-1 0,1 1 0,-1 0 0,0-1 0,1 1 0,-1 0 0,0-1 0,1 1 0,-1-1 0,1 1 0,-1 0 0,1-1 0,-1 1 0,1-1 0,-1 0 0,1 1 0,0-1 0,-1 1 0,1-1 0,0 1 0,0-2 0,0 1 0,0 0 0,0 0 0,0-1 0,0 1 0,-1-1 0,1 1 0,0-1 0,0 1 0,-1-1 0,1 1 0,0-1 0,-1 1 0,1-1 0,-1 0 0,1 0 0,0 1 0,-1-2 0,26-45 0,-23 38 0,2 0 0,-1 1 0,0-1 0,0 1 0,1 0 0,0 0 0,0 1 0,11-11 0,-16 18 0,0-1 0,1 1 0,-1 0 0,0 0 0,1-1 0,-1 1 0,0 0 0,1 0 0,-1-1 0,1 1 0,-1 0 0,1 0 0,-1 0 0,1 0 0,-1 0 0,0 0 0,1 0 0,-1 0 0,1 0 0,-1 0 0,1 0 0,-1 0 0,1 0 0,-1 0 0,0 0 0,1 1 0,-1-1 0,1 0 0,-1 0 0,1 0 0,-1 1 0,0-1 0,1 0 0,0 1 0,10 18 0,1 25 0,-7-24 0,1 0 0,1-1 0,13 26 0,0 3 0,-19-45 0,0 0 0,1 1 0,-1-1 0,1 0 0,0 0 0,0 0 0,0 0 0,0 0 0,0-1 0,1 1 0,-1-1 0,4 3 0,-5-5 0,0 1 0,-1-1 0,1 1 0,0-1 0,0 0 0,0 1 0,-1-1 0,1 0 0,0 0 0,0 0 0,0 0 0,0 0 0,0 0 0,0 0 0,0 0 0,-1 0 0,1 0 0,0 0 0,2-1 0,-2 0 0,1 0 0,0 0 0,-1 0 0,1-1 0,-1 1 0,1 0 0,-1-1 0,0 1 0,0-1 0,1 1 0,-1-1 0,1-2 0,12-33-1365,-11 18-5461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9:3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64 24575,'-12'0'0,"2"0"0,0-1 0,1 2 0,-1 0 0,0 0 0,0 0 0,-12 5 0,20-5 0,-1 0 0,0 1 0,1-1 0,-1 1 0,1-1 0,-1 1 0,1 0 0,0 0 0,0 0 0,0 1 0,0-1 0,0 0 0,0 1 0,1-1 0,-1 1 0,1 0 0,0-1 0,0 1 0,0 0 0,0 0 0,0 0 0,1 0 0,-1 0 0,1 0 0,-1 3 0,-1 9 0,1 0 0,0 0 0,1 0 0,1-1 0,4 26 0,-5-37 0,1 1 0,0-1 0,0 0 0,0 1 0,1-1 0,-1 0 0,1 0 0,0 0 0,0 0 0,0 0 0,0-1 0,0 1 0,1-1 0,-1 1 0,1-1 0,-1 0 0,1 0 0,0 0 0,0 0 0,0 0 0,0-1 0,0 1 0,1-1 0,-1 0 0,0 0 0,1 0 0,-1 0 0,0-1 0,7 1 0,-7 0 0,1-1 0,-1 0 0,1 0 0,0 0 0,-1 0 0,1 0 0,-1-1 0,1 1 0,-1-1 0,1 0 0,-1 0 0,1-1 0,-1 1 0,0-1 0,1 1 0,-1-1 0,0 0 0,0 0 0,-1 0 0,1-1 0,0 1 0,-1-1 0,1 0 0,-1 1 0,0-1 0,0 0 0,0 0 0,0 0 0,0-1 0,-1 1 0,0 0 0,1-1 0,-1 1 0,1-7 0,4-19 0,-1 0 0,-1 0 0,-1-1 0,-2 1 0,-2-39 0,1 66 0,0 1 0,-1-1 0,1 0 0,0 0 0,-1 1 0,1-1 0,-1 0 0,1 1 0,-1-1 0,0 1 0,1-1 0,-1 1 0,0-1 0,0 1 0,-2-3 0,2 4 0,1-1 0,-1 1 0,0-1 0,1 1 0,-1 0 0,0-1 0,0 1 0,1 0 0,-1 0 0,0-1 0,0 1 0,1 0 0,-1 0 0,0 0 0,0 0 0,0 0 0,1 0 0,-1 0 0,0 0 0,0 0 0,1 0 0,-1 1 0,-1-1 0,0 1 0,1 0 0,-1 0 0,1 0 0,0 0 0,0 0 0,-1 0 0,1 1 0,0-1 0,0 0 0,0 1 0,0-1 0,0 0 0,0 1 0,1-1 0,-1 1 0,0 0 0,1-1 0,-1 1 0,1 0 0,0-1 0,-1 1 0,1 0 0,0-1 0,0 1 0,0 0 0,0-1 0,0 1 0,1 0 0,0 2 0,4 10-1365,2-3-5461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4:3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24575,'0'3'0,"0"5"0,4 0 0,0 3 0,3-1 0,1 5 0,1-1 0,1-2-8191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4:3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24575,'-5'0'0,"0"0"0,0 1 0,0-1 0,0 1 0,0 0 0,0 1 0,0-1 0,1 1 0,-1-1 0,1 2 0,-1-1 0,1 0 0,-1 1 0,1 0 0,0 0 0,0 0 0,1 0 0,-1 1 0,1-1 0,-1 1 0,1 0 0,0 0 0,-2 5 0,-2 1 0,0 0 0,2 1 0,-1 0 0,1 0 0,-4 12 0,7-18 0,1 0 0,-1 0 0,1 0 0,0 0 0,0 0 0,0 0 0,1 0 0,0 1 0,0-1 0,0 0 0,1 0 0,0 1 0,2 7 0,-3-12 0,0 0 0,1 0 0,-1 0 0,0 0 0,1 0 0,-1 0 0,0 0 0,1 0 0,-1 0 0,1 0 0,0-1 0,-1 1 0,1 0 0,0 0 0,0-1 0,-1 1 0,1 0 0,0-1 0,0 1 0,0-1 0,0 1 0,0-1 0,-1 1 0,1-1 0,0 0 0,0 1 0,0-1 0,0 0 0,0 0 0,0 0 0,0 0 0,0 0 0,1 0 0,-1 0 0,0 0 0,0 0 0,0 0 0,0-1 0,0 1 0,-1 0 0,1-1 0,0 1 0,0-1 0,0 1 0,0-1 0,0 1 0,0-1 0,0 0 0,3-3 0,0 1 0,0-1 0,-1 0 0,1 0 0,-1 0 0,0-1 0,4-8 0,31-47 0,-28 46 0,0-1 0,9-20 0,-11 15 0,-1 5 0,-2 34 0,-2 8 0,2 0 0,7 26 0,-9-43 0,0 0 0,1-1 0,0 1 0,0-1 0,1 0 0,1-1 0,-1 1 0,12 12 0,-15-19 5,1 1 0,0-1 0,-1 0 0,1 0 0,0-1 0,0 1 0,0 0 0,1-1 0,-1 0 0,0 0 0,0 0 0,1 0 0,-1 0 0,0-1 0,1 0 0,-1 1 0,1-1 0,-1 0 0,1-1 0,-1 1 0,0-1 0,1 1 0,3-2 0,1-1-191,0 0 1,0 0-1,0 0 0,0-1 1,0-1-1,-1 1 1,13-11-1,-4 1-6640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4:3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19 294 24575,'-9'-43'0,"0"7"0,9 33 0,0 0 0,0-1 0,0 1 0,0 0 0,0 0 0,0 0 0,1 0 0,-1 0 0,1 0 0,0 0 0,0 0 0,0 0 0,0 0 0,1 1 0,-1-1 0,1 0 0,0 1 0,2-4 0,-2 5 0,0-1 0,0 1 0,0-1 0,0 1 0,1 0 0,-1 0 0,0 0 0,1 1 0,-1-1 0,0 0 0,1 1 0,-1 0 0,1-1 0,-1 1 0,1 0 0,-1 0 0,1 1 0,-1-1 0,1 0 0,-1 1 0,1-1 0,-1 1 0,4 2 0,65 26 0,-57-22 0,0-1 0,1 0 0,-1-1 0,1-1 0,0 0 0,0-1 0,23 2 0,-31-4 0,-1-1 0,1 0 0,0-1 0,-1 1 0,1-1 0,0-1 0,11-3 0,-14 3 0,0 0 0,1-1 0,-1 0 0,0 0 0,0 0 0,0 0 0,-1-1 0,1 0 0,-1 1 0,6-9 0,1-4-195,-1 0 0,-1 0 0,0-1 0,-2 0 0,1 0 0,5-32 0,-6 29-6631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4:3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97 24575,'-1'22'0,"0"-17"0,1 1 0,-1 0 0,1-1 0,0 1 0,1-1 0,0 1 0,0-1 0,0 1 0,0-1 0,5 11 0,-6-15 0,0-1 0,1 0 0,-1 1 0,1-1 0,-1 1 0,1-1 0,-1 0 0,1 1 0,-1-1 0,1 0 0,-1 0 0,1 0 0,-1 1 0,1-1 0,-1 0 0,1 0 0,0 0 0,-1 0 0,1 0 0,-1 0 0,1 0 0,-1 0 0,1 0 0,0 0 0,-1 0 0,1 0 0,-1 0 0,1-1 0,-1 1 0,1 0 0,0 0 0,-1-1 0,1 1 0,-1 0 0,0 0 0,1-1 0,-1 1 0,1-1 0,-1 1 0,1-1 0,-1 1 0,0 0 0,1-1 0,-1 1 0,0-1 0,0 1 0,1-2 0,21-30 0,-19 26 0,5-6 0,-2 2 0,0 0 0,0 0 0,1 1 0,1 0 0,-1 1 0,1-1 0,1 2 0,16-13 0,-13 12 0,-6 4 0,0 1 0,0-1 0,0 1 0,0 0 0,1 0 0,8-2 0,-14 5 0,0 0 0,1 0 0,-1 0 0,0 0 0,1 0 0,-1 0 0,0 0 0,1 0 0,-1 1 0,0-1 0,1 1 0,-1-1 0,0 1 0,0-1 0,1 1 0,-1-1 0,0 1 0,0 0 0,0 0 0,0 0 0,0 0 0,0 0 0,0 0 0,0 0 0,-1 0 0,1 0 0,0 0 0,0 0 0,-1 0 0,1 0 0,-1 1 0,1-1 0,-1 0 0,0 1 0,1-1 0,-1 0 0,0 1 0,0-1 0,0 2 0,4 24 0,-2 0 0,-1-1 0,-4 44 0,1-5 0,4-76 0,1 0 0,0-1 0,0 1 0,1 1 0,1-1 0,0 0 0,9-12 0,-1-4 0,-10 22 0,-1 0 0,1-1 0,1 1 0,-1 0 0,0 1 0,1-1 0,0 1 0,0-1 0,1 1 0,-1 0 0,1 1 0,9-7 0,-10 9 0,-1-1 0,1 1 0,-1 0 0,1 0 0,-1 1 0,1-1 0,-1 1 0,1-1 0,-1 1 0,1 0 0,0 1 0,-1-1 0,1 1 0,-1-1 0,1 1 0,-1 0 0,1 0 0,-1 1 0,0-1 0,1 1 0,-1 0 0,4 2 0,1 2 0,-1 0 0,0 1 0,0 0 0,0 0 0,-1 0 0,0 1 0,0 0 0,-1 0 0,0 0 0,5 12 0,-4-7 0,1-1 0,1 0 0,17 21 0,-1-6 0,-21-22 0,1 0 0,-1 0 0,1 0 0,0-1 0,0 0 0,1 0 0,-1 0 0,1-1 0,0 1 0,0-1 0,0 0 0,0 0 0,1-1 0,-1 0 0,1 0 0,0 0 0,-1-1 0,10 2 0,-8-2 0,1 0 0,-1-1 0,1 0 0,-1 0 0,0-1 0,1 0 0,-1 0 0,1 0 0,-1-1 0,0 0 0,0-1 0,0 0 0,0 0 0,-1 0 0,1-1 0,-1 0 0,1 0 0,-2-1 0,1 0 0,0 0 0,-1 0 0,0 0 0,0-1 0,0 0 0,-1 0 0,0 0 0,0-1 0,5-12 0,-2 3 0,-1-1 0,-1-1 0,5-24 0,-8 36 0,-1-1 0,0 0 0,-1 1 0,0-1 0,0 0 0,0 0 0,-1 1 0,0-1 0,0 0 0,-1 1 0,0-1 0,-3-7 0,4 12 0,0 0 0,0 0 0,0 0 0,0 0 0,0 0 0,-1 0 0,1 1 0,-1-1 0,1 0 0,-1 1 0,0-1 0,0 1 0,0-1 0,0 1 0,0 0 0,0 0 0,0 0 0,0 0 0,0 0 0,0 0 0,0 1 0,-1-1 0,1 1 0,0-1 0,-1 1 0,1 0 0,0 0 0,-1 0 0,1 0 0,0 1 0,-1-1 0,1 0 0,0 1 0,0 0 0,0-1 0,-5 3 0,2 0 0,-1 0 0,1 0 0,0 1 0,0-1 0,0 1 0,1 0 0,-1 1 0,1-1 0,0 1 0,0 0 0,0 0 0,-4 9 0,2-1 0,1-1 0,0 1 0,1 1 0,1-1 0,0 1 0,1-1 0,0 1 0,1 0 0,1-1 0,0 1 0,4 27 0,-4-39 0,1 0 0,-1 0 0,0 0 0,1 0 0,0 0 0,-1 0 0,1 0 0,0 0 0,0 0 0,0 0 0,1 0 0,-1-1 0,2 4 0,-2-5 0,0 1 0,0-1 0,0 1 0,-1-1 0,1 1 0,0-1 0,0 1 0,0-1 0,0 0 0,0 0 0,0 1 0,0-1 0,0 0 0,0 0 0,0 0 0,0 0 0,0 0 0,0 0 0,0 0 0,2-1 0,0 0 0,0 0 0,0-1 0,0 1 0,0-1 0,-1 0 0,1 0 0,0 0 0,-1 0 0,0 0 0,1-1 0,-1 1 0,0-1 0,0 1 0,0-1 0,2-5 0,40-59 0,-29 46 0,22-42 0,-36 62 0,-1 0 0,0 0 0,1 0 0,-1 0 0,1 0 0,0 0 0,-1 0 0,1 0 0,0 0 0,-1 0 0,1 0 0,0 0 0,0 1 0,0-1 0,0 0 0,1 0 0,-2 1 0,1 0 0,-1 0 0,1 1 0,-1-1 0,0 0 0,1 0 0,-1 1 0,0-1 0,1 0 0,-1 1 0,0-1 0,0 1 0,1-1 0,-1 0 0,0 1 0,0-1 0,0 1 0,1-1 0,-1 1 0,0-1 0,0 0 0,0 1 0,0-1 0,0 1 0,0-1 0,0 2 0,1 48 0,-1-41 0,-2 28 0,0-28 0,1 1 0,1 0 0,-1-1 0,2 1 0,-1 0 0,1-1 0,1 1 0,0 0 0,4 11 0,-6-20 0,1 1 0,0 0 0,0-1 0,0 1 0,0-1 0,0 1 0,0-1 0,1 1 0,-1-1 0,0 0 0,1 0 0,-1 0 0,1 0 0,-1 0 0,1 0 0,0 0 0,-1 0 0,1 0 0,0-1 0,0 1 0,-1-1 0,5 1 0,-3-1 0,-1 0 0,1-1 0,0 1 0,0-1 0,0 0 0,0 0 0,0 0 0,-1 0 0,1 0 0,0 0 0,-1-1 0,1 1 0,2-3 0,2-2 0,1-1 0,-1 0 0,0 0 0,-1 0 0,0-1 0,0 0 0,8-15 0,57-124 0,-64 134 0,-1-1 0,0-1 0,5-19 0,-11 34 0,0 0 0,0 0 0,0 1 0,0-1 0,0 0 0,0 0 0,0 0 0,0 0 0,0 0 0,1 0 0,-1 0 0,0 0 0,0 0 0,0 0 0,0 1 0,0-1 0,0 0 0,0 0 0,0 0 0,1 0 0,-1 0 0,0 0 0,0 0 0,0 0 0,0 0 0,0 0 0,0 0 0,0 0 0,1 0 0,-1 0 0,0 0 0,0 0 0,0 0 0,0 0 0,0 0 0,0 0 0,0 0 0,0 0 0,1 0 0,-1 0 0,0-1 0,0 1 0,0 0 0,0 0 0,0 0 0,0 0 0,0 0 0,0 0 0,0 0 0,0 0 0,1 0 0,-1 0 0,0-1 0,0 1 0,0 0 0,0 0 0,0 0 0,0 0 0,0 0 0,0 0 0,0 0 0,0 0 0,0-1 0,0 1 0,0 0 0,0 0 0,6 15 0,2 19 0,-6-24 0,1 0 0,1 0 0,-1 0 0,2 0 0,-1-1 0,1 1 0,1-1 0,0-1 0,0 1 0,8 8 0,-12-14 0,0-1 0,1 1 0,-1-1 0,1 1 0,-1-1 0,1 0 0,0 0 0,0-1 0,0 1 0,0 0 0,0-1 0,0 0 0,0 0 0,1 0 0,-1 0 0,0 0 0,1 0 0,-1-1 0,1 0 0,-1 0 0,0 0 0,1 0 0,-1 0 0,1-1 0,-1 1 0,0-1 0,1 0 0,-1 0 0,0 0 0,0-1 0,0 1 0,0-1 0,0 0 0,4-2 0,-3-1 0,1 1 0,-2-1 0,1 0 0,0 0 0,-1 0 0,0-1 0,0 1 0,-1-1 0,1 0 0,-1 1 0,-1-1 0,1 0 0,-1 0 0,1-8 0,-1 6 0,1 1 0,0-1 0,1 0 0,-1 0 0,1 1 0,1-1 0,5-8 0,-9 15 0,0 1 0,0 0 0,0 0 0,1 0 0,-1-1 0,0 1 0,0 0 0,0 0 0,0 0 0,0 0 0,1-1 0,-1 1 0,0 0 0,0 0 0,0 0 0,0 0 0,1 0 0,-1 0 0,0 0 0,0 0 0,0-1 0,1 1 0,-1 0 0,0 0 0,0 0 0,0 0 0,1 0 0,-1 0 0,0 0 0,0 0 0,1 0 0,-1 0 0,0 0 0,0 0 0,0 1 0,1-1 0,-1 0 0,5 9 0,1 23 0,-5-22 0,0-5 0,3 16 0,0-1 0,2 0 0,0-1 0,16 35 0,-19-49 0,0 0 0,0 0 0,0-1 0,1 1 0,0-1 0,0 0 0,0 0 0,0 0 0,1 0 0,-1-1 0,1 0 0,0 0 0,0 0 0,0-1 0,0 1 0,1-1 0,-1 0 0,1-1 0,-1 1 0,1-1 0,-1 0 0,8 0 0,-1 0 0,1 0 0,-1-1 0,0-1 0,1 0 0,-1 0 0,13-4 0,-22 4 0,1 0 0,-1-1 0,0 1 0,1-1 0,-1 1 0,0-1 0,0 0 0,0 0 0,0-1 0,0 1 0,0-1 0,-1 1 0,1-1 0,-1 0 0,0 0 0,0 0 0,0 0 0,0 0 0,0 0 0,-1-1 0,1 1 0,-1 0 0,0-1 0,1-4 0,3-32-1365,-5 22-5461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4:3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24575,'4'2'0,"0"-1"0,-1 0 0,1 1 0,0 0 0,-1 0 0,1 0 0,-1 0 0,0 1 0,5 3 0,6 4 0,120 59 0,-101-51 0,42 16 0,-57-25 39,1 1-1,30 22 1,2 0-1520,-39-25-5345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4:28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24575,'3'1'0,"0"-1"0,0 1 0,1 0 0,-1 0 0,0 1 0,0-1 0,0 1 0,4 2 0,11 6 0,3-4 0,1-1 0,0 0 0,37 2 0,-14-2 0,38 2 0,140-6 0,-100-3 0,641 2 0,-744 1 45,-1 1-1,21 4 0,26 3-1542,-47-8-5328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4:2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275 466 24575,'1'-5'0,"-1"0"0,-1-1 0,1 1 0,-1 0 0,0 0 0,0 0 0,0-1 0,-1 1 0,1 1 0,-6-10 0,5 11 0,0 0 0,0 1 0,0 0 0,-1-1 0,1 1 0,-1 0 0,1 0 0,-1 1 0,0-1 0,0 0 0,0 1 0,0 0 0,0 0 0,0 0 0,0 0 0,0 0 0,0 0 0,-7 0 0,0 0 0,0 0 0,0 0 0,0 1 0,0 0 0,0 1 0,0 0 0,0 1 0,-14 3 0,19-3 0,1 0 0,-1 1 0,0-1 0,1 1 0,-1 0 0,1 0 0,0 0 0,0 1 0,0-1 0,0 1 0,1 0 0,0 0 0,-1 1 0,1-1 0,1 0 0,-1 1 0,-3 8 0,1 1 0,0 0 0,1-1 0,1 1 0,0 1 0,-2 22 0,4-33 0,1 0 0,0 1 0,0-1 0,0 0 0,0 1 0,0-1 0,1 0 0,0 1 0,0-1 0,0 0 0,0 0 0,1 0 0,0 0 0,-1 0 0,2 0 0,-1 0 0,0-1 0,1 1 0,-1-1 0,1 1 0,0-1 0,6 4 0,-6-5 0,0 0 0,0-1 0,0 1 0,1-1 0,-1 0 0,1 0 0,-1 0 0,1 0 0,-1 0 0,1-1 0,0 0 0,-1 0 0,1 0 0,-1 0 0,1 0 0,0-1 0,4-1 0,-2 0 0,0 0 0,0-1 0,0 0 0,0 0 0,-1-1 0,1 1 0,-1-1 0,0 0 0,5-6 0,3-4 0,0 0 0,-2-2 0,0 1 0,0-1 0,13-29 0,-10 16 0,1 0 0,-1-1 0,-1 0 0,-1-1 0,-2 0 0,12-65 0,-13 29 0,-3 32 0,1-54 0,-7 60 0,0 26 0,-1 19 0,1 538 0,0-549 0,1 1 0,0-1 0,0 1 0,0 0 0,0-1 0,1 0 0,0 1 0,0-1 0,0 0 0,1 0 0,0 0 0,0 0 0,0 0 0,1-1 0,-1 0 0,1 1 0,0-1 0,0-1 0,9 7 0,-11-8 0,1 0 0,0 0 0,1-1 0,-1 1 0,0-1 0,0 0 0,1 0 0,-1 0 0,0 0 0,1-1 0,-1 1 0,1-1 0,-1 0 0,1 0 0,-1 0 0,1 0 0,-1-1 0,1 1 0,-1-1 0,1 0 0,-1 0 0,0 0 0,0-1 0,1 1 0,-1-1 0,0 0 0,0 0 0,-1 0 0,1 0 0,0 0 0,-1 0 0,5-6 0,4-4-455,0-1 0,17-25 0,-20 23-6371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4:30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24575,'32'-2'0,"40"-6"0,-39 3 0,38 0 0,39 3 0,186 5 0,-274 0-1365,-5 1-5461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4:3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1 324 24575,'-1'53'0,"2"58"0,-1-109 0,0-1 0,0 1 0,0-1 0,0 1 0,1-1 0,-1 1 0,0-1 0,0 1 0,1-1 0,-1 1 0,1-1 0,0 0 0,-1 1 0,1-1 0,0 0 0,0 1 0,0-1 0,0 0 0,0 0 0,0 0 0,0 0 0,1 1 0,-1-1 0,1-1 0,-1 0 0,0 0 0,1 0 0,-1 0 0,0 0 0,0 0 0,1 0 0,-1 0 0,0-1 0,0 1 0,1 0 0,-1-1 0,0 1 0,0-1 0,0 1 0,0-1 0,1 0 0,-1 0 0,1 0 0,9-8 0,-1 0 0,0-1 0,14-17 0,-20 22 0,5-6 0,38-40 0,-44 48 0,0 0 0,1 1 0,-1-1 0,0 1 0,1 0 0,-1 0 0,1 0 0,0 0 0,0 1 0,0-1 0,0 1 0,0 0 0,6-1 0,-8 3 0,1 0 0,-1-1 0,0 1 0,0 0 0,1 1 0,-1-1 0,0 0 0,0 0 0,0 1 0,-1-1 0,1 1 0,0 0 0,0-1 0,-1 1 0,1 0 0,-1 0 0,0 0 0,1 0 0,0 3 0,22 45 0,-22-41 0,0 0 0,0 0 0,-1 0 0,1 13 0,-2-15 0,0 0 0,1 0 0,0 0 0,0 0 0,1 0 0,0 0 0,4 10 0,-6-16 0,0-1 0,1 1 0,-1-1 0,1 1 0,-1-1 0,1 1 0,-1-1 0,1 0 0,-1 1 0,1-1 0,-1 0 0,1 0 0,-1 1 0,1-1 0,0 0 0,-1 0 0,1 0 0,-1 0 0,1 1 0,0-1 0,-1 0 0,1 0 0,0 0 0,-1 0 0,1-1 0,-1 1 0,2 0 0,21-7 0,-5 2 0,-14 5 0,0 0 0,0 1 0,0 0 0,0 0 0,0 0 0,0 1 0,-1-1 0,1 1 0,0 0 0,-1 0 0,1 0 0,-1 0 0,1 1 0,-1 0 0,0-1 0,0 1 0,0 0 0,3 5 0,-1-3 0,0 1 0,1-1 0,-1-1 0,1 1 0,7 3 0,-9-6 0,0 0 0,0 0 0,0 0 0,0-1 0,0 0 0,0 0 0,1 0 0,-1 0 0,0-1 0,0 0 0,1 0 0,-1 0 0,0 0 0,1-1 0,-1 1 0,0-1 0,6-2 0,-4 0 0,-1 1 0,1-1 0,0-1 0,-1 1 0,0-1 0,0 0 0,0 0 0,-1-1 0,1 0 0,6-9 0,55-69 0,19-45 0,-77 115 0,-1 0 0,0-1 0,-1 0 0,0 0 0,-1 0 0,-1-1 0,0 0 0,1-17 0,5-11 0,7-7 0,-13 40 0,0 0 0,-1 0 0,0 0 0,0-1 0,1-11 0,-4 17 0,2-33 0,-1 36 0,-1 1 0,0-1 0,0 1 0,0-1 0,0 1 0,-1-1 0,1 1 0,0-1 0,-1 1 0,1-1 0,0 1 0,-1 0 0,0-1 0,1 1 0,-1 0 0,0-1 0,0 1 0,-1-2 0,1 3 0,1 0 0,-1 1 0,1-1 0,0 0 0,-1 0 0,1 0 0,-1 1 0,1-1 0,0 0 0,-1 1 0,1-1 0,0 0 0,-1 1 0,1-1 0,0 0 0,0 1 0,-1-1 0,1 1 0,0-1 0,0 0 0,0 1 0,-1-1 0,1 1 0,0-1 0,0 1 0,0-1 0,0 1 0,0-1 0,0 1 0,0 0 0,-3 17 0,-1 56 0,3-45 0,-8 53 0,4-52 0,-1 62 0,6-60 0,-9 50 0,5-50 0,0 0 0,2 0 0,2-1 0,3 41 0,-3-71 0,0-1 0,0 1 0,0-1 0,0 1 0,0-1 0,0 1 0,0 0 0,0-1 0,0 1 0,1-1 0,-1 1 0,0-1 0,0 1 0,0-1 0,1 0 0,-1 1 0,0-1 0,1 1 0,-1-1 0,0 1 0,1-1 0,-1 0 0,0 1 0,1-1 0,-1 0 0,1 1 0,-1-1 0,1 0 0,-1 0 0,1 1 0,0-1 0,14-8 0,14-30 0,-25 33 0,7-10 0,1 0 0,1 0 0,0 1 0,1 1 0,31-23 0,-39 32 0,0 0 0,0 0 0,1 1 0,-1 0 0,1 0 0,0 1 0,0-1 0,0 1 0,0 1 0,0 0 0,0 0 0,1 0 0,-1 1 0,0 0 0,0 0 0,1 1 0,-1 0 0,13 3 0,-17-3 0,0 0 0,-1 0 0,1 0 0,0 0 0,-1 1 0,1-1 0,-1 1 0,1 0 0,-1 0 0,0 0 0,0 0 0,1 0 0,-2 0 0,1 0 0,0 1 0,0-1 0,-1 1 0,1-1 0,-1 1 0,0 0 0,2 5 0,-1 3 0,0 0 0,0 0 0,-1 0 0,-1 18 0,0-21 0,0 0 0,0-1 0,0 1 0,1-1 0,0 1 0,1-1 0,-1 1 0,2-1 0,4 12 0,-7-18 0,0-1 0,1 1 0,-1-1 0,0 1 0,1-1 0,-1 1 0,1-1 0,-1 1 0,0-1 0,1 0 0,-1 1 0,1-1 0,-1 1 0,1-1 0,-1 0 0,1 0 0,0 1 0,-1-1 0,1 0 0,-1 0 0,1 0 0,-1 0 0,1 0 0,0 1 0,-1-1 0,1 0 0,0 0 0,0-1 0,16-10 0,-14 7 0,0-1 0,0 1 0,0 0 0,-1-1 0,1 1 0,1-7 0,4-34-1365,-7 25-5461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4:3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24575,'0'40'0,"1"0"0,3-1 0,9 45 0,5-33 0,-14-42 0,0 0 0,-1 1 0,0 0 0,-1-1 0,2 14 0,9 105 0,-10-108-195,0 1 0,-1 0 0,0-1 0,-2 1 0,-1 0 0,-4 29 0,0-36-6631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9:34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25 24575,'-1'11'0,"-1"-1"0,1 0 0,-2 1 0,0-1 0,0 0 0,0-1 0,-10 18 0,8-16 0,0 0 0,1 0 0,0 1 0,0-1 0,-2 20 0,6-29 0,-2 15 0,1-1 0,0 1 0,1-1 0,3 23 0,1-34 0,1-11 0,2-14 0,-4 1 0,-1 1 0,1 1 0,1 0 0,9-27 0,-13 44 0,0-1 0,0 1 0,0 0 0,1-1 0,-1 1 0,0 0 0,0 0 0,0-1 0,0 1 0,1 0 0,-1 0 0,0 0 0,0-1 0,0 1 0,1 0 0,-1 0 0,0 0 0,0 0 0,1-1 0,-1 1 0,0 0 0,1 0 0,-1 0 0,0 0 0,0 0 0,1 0 0,-1 0 0,0 0 0,1 0 0,-1 0 0,0 0 0,0 0 0,1 0 0,-1 0 0,0 0 0,1 0 0,-1 0 0,0 0 0,1 1 0,13 10 0,10 25 0,-21-32 0,16 34 0,-16-28 0,2-1 0,-1 1 0,2-1 0,-1 0 0,7 8 0,-10-15 0,-1-1 0,0 1 0,1-1 0,0 1 0,-1-1 0,1 0 0,0 1 0,0-1 0,0 0 0,0 0 0,0 0 0,0-1 0,0 1 0,0 0 0,0-1 0,0 0 0,0 1 0,0-1 0,0 0 0,1 0 0,-1 0 0,0 0 0,0 0 0,0-1 0,0 1 0,0-1 0,0 1 0,0-1 0,3-1 0,-1 0 0,-1 0 0,1 0 0,-1-1 0,1 0 0,-1 1 0,0-1 0,0 0 0,0-1 0,0 1 0,-1 0 0,1-1 0,-1 1 0,3-7 0,22-57 0,-17 39 0,-4 9 0,-2-2 0,0 1 0,-1 0 0,-1-1 0,-1 1 0,-3-32 0,2 24 0,-2 106 0,4 149 0,-2-224 0,0-1 0,1 1 0,-1 0 0,0 0 0,1-1 0,0 1 0,0 0 0,0-1 0,0 1 0,0-1 0,0 1 0,0-1 0,1 0 0,-1 1 0,1-1 0,0 0 0,0 0 0,0 0 0,0 0 0,0 0 0,0-1 0,0 1 0,1-1 0,-1 1 0,3 0 0,2 0 0,0 0 0,-1 0 0,1-1 0,0 0 0,0-1 0,0 1 0,0-1 0,13-2 0,-15 2-105,-1-1 0,0 1 0,0-1 0,1 0 0,-1 0 0,0 0 0,0-1 0,0 1 0,0-1 0,0 0 0,-1 0 0,6-4 0,3-7-6721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4:5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24575,'0'3'0,"0"5"0,0 4 0,0 6 0,0 4 0,0 1 0,0 0 0,0 2 0,0 1 0,0-2 0,0 0 0,0 1 0,0 0 0,0-5-8191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4:55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24575,'-6'2'0,"0"0"0,-1 1 0,1 0 0,1 0 0,-1 0 0,0 0 0,1 1 0,0 0 0,0 0 0,-6 7 0,-24 26 0,-16 14 0,47-47 0,0 0 0,1 0 0,0 0 0,-1 1 0,1-1 0,1 1 0,-1 0 0,1 0 0,-1 0 0,2 0 0,-1 0 0,0 1 0,1-1 0,-1 9 0,1-2 0,0 1 0,0-1 0,2 1 0,-1-1 0,4 17 0,-3-27 0,-1 1 0,1-1 0,0 1 0,0-1 0,1 1 0,-1-1 0,0 0 0,1 0 0,-1 1 0,1-1 0,0 0 0,0-1 0,-1 1 0,1 0 0,1 0 0,-1-1 0,0 1 0,0-1 0,0 0 0,1 0 0,-1 0 0,1 0 0,-1 0 0,1 0 0,-1 0 0,1-1 0,0 0 0,2 1 0,11 0 0,1 0 0,-1-1 0,25-2 0,-14 0 0,-14 1 0,-4 2 0,-1-2 0,1 1 0,-1-1 0,1-1 0,10-3 0,-16 5 0,-1-1 0,0 0 0,1-1 0,-1 1 0,0 0 0,0-1 0,0 1 0,0-1 0,-1 0 0,1 1 0,0-1 0,-1 0 0,1 0 0,-1 0 0,1 0 0,-1 0 0,0-1 0,0 1 0,0 0 0,0 0 0,-1-1 0,1 1 0,0-4 0,1-48 0,-4 26 0,1 43-114,0-3 164,1 0-1,0 1 1,1-1-1,2 15 1,-3-25-95,0 0-1,1 0 1,-1 0-1,1 0 1,-1-1-1,1 1 1,0 0 0,0 0-1,0 0 1,0-1-1,0 1 1,0 0-1,0-1 1,1 1 0,-1-1-1,0 1 1,1-1-1,-1 0 1,1 1-1,0-1 1,-1 0 0,1 0-1,0 0 1,0-1-1,0 1 1,0 0 0,0-1-1,-1 1 1,1-1-1,0 1 1,0-1-1,4 0 1,6-2-6781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4:5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24575,'4'0'0,"0"3"0,3 1 0,1 7 0,-2 1-8191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4:5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109 273 24575,'-1'0'0,"-1"1"0,0-1 0,0 1 0,0 0 0,0-1 0,1 1 0,-1 0 0,0 0 0,1 0 0,-1 1 0,1-1 0,-1 0 0,1 0 0,0 1 0,-1-1 0,0 3 0,-19 25 0,4-5 0,-18 29 0,34-51 0,0-1 0,0 1 0,0 0 0,0 0 0,1 0 0,-1 0 0,1 0 0,-1 0 0,1 1 0,0-1 0,-1 0 0,1 0 0,0 0 0,0 0 0,1 0 0,-1 1 0,0-1 0,1 0 0,-1 0 0,1 0 0,0 0 0,1 3 0,-1-4 0,0 0 0,0 1 0,0-1 0,0 0 0,0 0 0,1 0 0,-1 0 0,0 0 0,1 0 0,-1 0 0,1-1 0,-1 1 0,1 0 0,-1-1 0,1 1 0,-1-1 0,1 1 0,0-1 0,2 0 0,0 0 0,0 0 0,0 0 0,0-1 0,0 0 0,0 1 0,0-2 0,7-2 0,-1 0 0,-1 0 0,0-1 0,0-1 0,-1 1 0,14-13 0,1-3 0,-8 8 0,-1 0 0,0-2 0,-1 1 0,16-25 0,56-74 0,-45 23 0,-23 46 0,-16 42 0,-1-1 0,1 1 0,-1-1 0,1 1 0,-1-1 0,0 0 0,0 1 0,0-1 0,0 0 0,-1 1 0,1-1 0,-1 1 0,1-1 0,-1 1 0,-2-4 0,3 6 0,0-1 0,0 1 0,0-1 0,0 1 0,0 0 0,-1-1 0,1 1 0,0 0 0,0-1 0,-1 1 0,1 0 0,0-1 0,0 1 0,-1 0 0,1-1 0,0 1 0,-1 0 0,1 0 0,0 0 0,-1-1 0,1 1 0,-1 0 0,1 0 0,0 0 0,-1 0 0,1 0 0,-1 0 0,1 0 0,-1-1 0,1 1 0,0 0 0,-1 1 0,0-1 0,-8 12 0,-1 21 0,10-33 0,-22 125 0,5-72 0,13-44 0,1 1 0,-1 0 0,2 0 0,-4 18 0,5-15 0,-1 0 0,1-1 0,1 1 0,0-1 0,2 14 0,-2-23 0,0-1 0,0 0 0,1 0 0,-1 0 0,1 1 0,0-1 0,-1 0 0,1 0 0,0 0 0,0 0 0,1 0 0,-1 0 0,0-1 0,1 1 0,-1 0 0,1-1 0,-1 1 0,1-1 0,0 1 0,0-1 0,-1 0 0,1 0 0,0 1 0,0-1 0,0-1 0,0 1 0,1 0 0,-1 0 0,3 0 0,5-1 0,0 0 0,1 0 0,-1-1 0,0 0 0,0-1 0,15-4 0,33-5 0,-2 8 0,78 6 0,-132-3 0,0 0 0,0 0 0,-1 0 0,1 0 0,0 1 0,0-1 0,-1 1 0,1-1 0,0 1 0,-1 0 0,1 0 0,0 0 0,-1 0 0,1 0 0,-1 0 0,0 0 0,1 0 0,-1 0 0,0 1 0,2 2 0,-1-1 0,0 1 0,-1 0 0,0-1 0,0 1 0,0 0 0,0 0 0,0 5 0,-1-6 0,0 0 0,1 0 0,-1 0 0,1 0 0,-1 0 0,1 0 0,0 0 0,0 0 0,1-1 0,-1 1 0,1 0 0,-1-1 0,1 1 0,3 3 0,-4-5 4,0 0 0,0-1 0,0 1 0,0 0 0,0-1-1,0 1 1,0-1 0,0 1 0,0-1 0,0 0 0,0 1 0,0-1-1,0 0 1,1 0 0,-1 0 0,0 0 0,0 0 0,0 0 0,0 0 0,1 0-1,-1 0 1,0-1 0,0 1 0,0 0 0,0-1 0,0 1 0,0-1-1,0 1 1,0-1 0,2-1 0,0 0-216,1-1 0,-1 0 0,0 0-1,0 0 1,0 0 0,4-7 0,2-3-6614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4:57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24575,'-5'-1'0,"0"1"0,0 0 0,0 1 0,0-1 0,0 1 0,0 0 0,0 0 0,0 1 0,0-1 0,1 1 0,-1 0 0,0 0 0,1 1 0,0-1 0,-1 1 0,1 0 0,0 0 0,0 1 0,1-1 0,-1 1 0,-5 7 0,-3 2 0,1 1 0,1 1 0,-14 24 0,20-31 0,0 0 0,0 0 0,1 1 0,1-1 0,-1 0 0,1 1 0,1 0 0,0-1 0,-1 13 0,2-19-80,0-1 0,1 1-1,-1 0 1,0 0 0,1 0-1,-1-1 1,1 1 0,0 0-1,-1 0 1,1-1 0,0 1 0,0-1-1,0 1 1,0-1 0,0 1-1,3 2 1,8 5-6746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4:5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24575,'1'15'0,"0"-1"0,6 25 0,2 20 0,-7 109 0,-2-166-28,0 0 1,0 1-1,0-1 0,1 0 0,-1 0 0,1 0 0,-1 0 0,1-1 0,0 1 1,0 0-1,0 0 0,0 0 0,0-1 0,0 1 0,0 0 0,1-1 1,-1 1-1,1-1 0,-1 1 0,1-1 0,0 0 0,-1 0 0,1 0 1,0 0-1,0 0 0,0 0 0,-1 0 0,1-1 0,0 1 0,0 0 1,0-1-1,0 0 0,0 1 0,0-1 0,1 0 0,-1 0 0,0 0 0,0-1 1,0 1-1,0 0 0,0-1 0,0 1 0,0-1 0,0 0 0,-1 0 1,1 0-1,0 0 0,2-1 0,7-6-6798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4:5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24575,'88'-2'0,"95"4"0,-111 7 0,-45-4 0,40 0 0,-43-5-1365,-2 0-5461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4:5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1 467 24575,'10'-1'0,"0"0"0,0 0 0,1-2 0,-2 1 0,1-1 0,0 0 0,0-1 0,-1 0 0,0-1 0,17-11 0,1-2 0,-2-2 0,28-27 0,-45 38 0,0 0 0,0-1 0,9-16 0,12-16 0,-21 31 0,0 0 0,-1-1 0,-1 1 0,0-2 0,0 1 0,-1-1 0,-1 1 0,0-1 0,-1-1 0,0 1 0,-1 0 0,-1-1 0,0 1 0,-1-1 0,-1-14 0,1 27 0,0-1 0,-1 1 0,1-1 0,0 0 0,-1 1 0,1-1 0,-1 1 0,0-1 0,0 1 0,1-1 0,-1 1 0,0 0 0,0-1 0,-2 0 0,3 1 0,0 1 0,-1 0 0,1 0 0,-1-1 0,1 1 0,-1 0 0,1 0 0,-1 0 0,1 0 0,-1 0 0,1 0 0,-1 0 0,1 0 0,-1 0 0,1 0 0,-1 0 0,0 0 0,1 0 0,-1 0 0,1 0 0,0 0 0,-1 1 0,1-1 0,-1 0 0,1 0 0,-1 1 0,1-1 0,-1 0 0,1 1 0,0-1 0,-1 0 0,1 1 0,0-1 0,-1 1 0,1-1 0,0 0 0,-1 1 0,1-1 0,0 1 0,0-1 0,0 1 0,-1-1 0,1 1 0,0 0 0,-9 20 0,1 0 0,1 1 0,1 0 0,1 0 0,-4 44 0,-14 184 0,28-247 0,7-7 0,20-14 0,-16 9 0,-9 5 0,0 1 0,1 1 0,-1-1 0,1 1 0,-1 1 0,1 0 0,0 0 0,-1 0 0,1 1 0,0 0 0,0 0 0,-1 1 0,1 0 0,8 2 0,-14-1 8,0-1 0,0 1 0,1 0 0,-1 0 0,0 0-1,-1 0 1,1 0 0,0 1 0,-1-1 0,1 0 0,-1 1-1,1-1 1,-1 1 0,0 0 0,0-1 0,0 4 0,0-2-175,1 0 1,-1-1-1,1 1 1,0 0-1,0-1 1,0 0-1,0 1 0,3 2 1,7 4-6660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4:59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24575,'-2'0'0,"0"1"0,0-1 0,-1 1 0,1 0 0,0 0 0,0 0 0,0 0 0,0 0 0,0 1 0,0-1 0,1 0 0,-1 1 0,0 0 0,1-1 0,-1 1 0,1 0 0,-1 0 0,1 0 0,0 0 0,0 0 0,0 0 0,0 0 0,0 0 0,-1 4 0,-1 4 0,0-1 0,0 1 0,1 0 0,-1 14 0,2-20 0,0 0 0,1 0 0,0 0 0,0 0 0,0 1 0,1-1 0,-1 0 0,1 0 0,0 0 0,0 0 0,1 0 0,-1 0 0,1 0 0,3 5 0,-3-6 0,1-1 0,-1 1 0,1-1 0,-1 0 0,1 0 0,0-1 0,0 1 0,0 0 0,0-1 0,0 0 0,1 0 0,-1 0 0,0 0 0,0 0 0,1-1 0,-1 1 0,0-1 0,7 0 0,2 0 0,1 1 0,-1-2 0,1 0 0,-1-1 0,1 0 0,-1 0 0,0-1 0,0-1 0,0 0 0,0-1 0,-1 0 0,0-1 0,0 0 0,15-12 0,4-1-1365,-18 10-5461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4:5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24575,'-6'0'0,"0"1"0,0 0 0,1 0 0,-1 0 0,0 1 0,1 0 0,-1 0 0,1 0 0,-6 4 0,-48 32 0,23-13 0,-3-1 0,10-5 0,0-1 0,-33 13 0,3 2 130,19-10-1625,21-13-5331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9:3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24575,'437'0'-1365,"-419"0"-5461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5:0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24575,'7'1'0,"-1"0"0,1 0 0,-1 0 0,1 1 0,-1 0 0,0 0 0,10 6 0,-7-4 0,-1-1 0,1 0 0,15 4 0,22-2 0,0-2 0,80-5 0,-32 0 0,1554 2-1365,-1627 0-5461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5:11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289 360 24575,'-48'-15'0,"-41"7"0,79 7 0,0 2 0,0-1 0,0 1 0,0 0 0,1 1 0,-1 0 0,-10 4 0,16-3 0,0-1 0,0 1 0,0 0 0,0 0 0,0 0 0,0 0 0,1 1 0,0 0 0,0 0 0,0-1 0,0 2 0,0-1 0,1 0 0,0 0 0,0 1 0,0 0 0,0-1 0,1 1 0,0 0 0,0 0 0,0-1 0,0 1 0,1 6 0,-1-7 0,1 0 0,0 0 0,0-1 0,0 1 0,1 0 0,-1 0 0,1 0 0,0-1 0,0 1 0,0 0 0,0-1 0,1 1 0,0-1 0,0 0 0,-1 1 0,2-1 0,-1 0 0,0 0 0,1 0 0,-1 0 0,1-1 0,0 1 0,0-1 0,0 0 0,0 1 0,0-1 0,1-1 0,-1 1 0,1 0 0,3 0 0,19 3 0,0-1 0,1-2 0,-1-1 0,1-1 0,28-4 0,22 1 0,-52 3 0,108-5 0,-117 3 0,1-1 0,-1 0 0,0-2 0,0 0 0,30-14 0,-22 7 0,16-7 0,-1-1 0,54-40 0,-77 48 0,0-1 0,21-21 0,-32 27 0,0 1 0,0-1 0,0 0 0,-1 0 0,0 0 0,-1 0 0,0-1 0,0 1 0,2-10 0,2-10 0,-2 1 0,0-2 0,-2 1 0,-1 0 0,-4-49 0,2 74 0,0-1 0,0 1 0,-1 0 0,0 0 0,1 0 0,-1 0 0,0 0 0,0 0 0,0 0 0,0 0 0,0 0 0,0 0 0,-1 0 0,1 0 0,-1 1 0,1-1 0,-1 1 0,0-1 0,0 1 0,1 0 0,-1-1 0,0 1 0,0 0 0,-3-1 0,4 2 0,-1-1 0,1 1 0,0 0 0,-1 0 0,1 0 0,-1 0 0,1 0 0,0 0 0,-1 0 0,1 0 0,-1 1 0,1-1 0,0 1 0,-1-1 0,1 1 0,0-1 0,0 1 0,-1 0 0,1-1 0,0 1 0,0 0 0,0 0 0,0 0 0,0 0 0,0 0 0,0 0 0,0 0 0,0 0 0,1 0 0,-1 1 0,0-1 0,1 0 0,-1 0 0,1 1 0,-1-1 0,1 0 0,-1 1 0,1-1 0,0 2 0,-4 22 0,1-1 0,1 1 0,2 0 0,3 45 0,1 4 0,-6-18 0,0-38 0,1 0 0,1 0 0,1 1 0,0-1 0,2 0 0,5 23 0,-7-38 0,-1-1 0,1 1 0,0-1 0,1 1 0,-1-1 0,0 1 0,1-1 0,-1 0 0,1 0 0,0 1 0,-1-1 0,1 0 0,0-1 0,0 1 0,1 0 0,-1-1 0,3 3 0,-3-4 0,1 1 0,-1-1 0,0 0 0,0 1 0,0-1 0,0 0 0,0-1 0,0 1 0,0 0 0,0 0 0,0-1 0,0 1 0,0-1 0,0 0 0,0 0 0,0 0 0,0 0 0,-1 0 0,1 0 0,0 0 0,-1 0 0,1-1 0,1 0 0,37-38 0,-32 31 0,0 0 0,0 1 0,1 0 0,1 0 0,9-6 0,-17 13 0,-1 0 0,1 0 0,-1 0 0,1 1 0,0-1 0,-1 0 0,1 0 0,0 1 0,0-1 0,-1 1 0,1 0 0,0 0 0,0-1 0,0 1 0,-1 0 0,1 0 0,0 1 0,0-1 0,0 0 0,-1 1 0,1-1 0,0 1 0,0-1 0,-1 1 0,1 0 0,0 0 0,-1 0 0,1-1 0,1 3 0,0 0 0,0 1 0,0 0 0,0 0 0,-1 0 0,0 1 0,1-1 0,-1 1 0,-1-1 0,3 8 0,42 102 0,-46-113 0,1 1 0,-1 0 0,1 0 0,0-1 0,-1 1 0,1 0 0,0-1 0,0 1 0,0-1 0,1 1 0,-1-1 0,0 0 0,0 1 0,1-1 0,-1 0 0,1 0 0,-1 0 0,1 0 0,0 0 0,-1 0 0,1-1 0,0 1 0,-1 0 0,1-1 0,0 1 0,0-1 0,3 1 0,-3-2 0,1 0 0,-1 0 0,1 0 0,-1 0 0,0 0 0,1 0 0,-1 0 0,0-1 0,0 1 0,0-1 0,0 1 0,0-1 0,-1 0 0,1 0 0,0 0 0,-1 0 0,1 0 0,-1 0 0,0-1 0,1-1 0,3-7 0,0 0 0,-1-1 0,0 0 0,-1 1 0,-1-1 0,0 0 0,0 0 0,-1 0 0,-1-20 0,2 23 0,2 18 0,7 26 0,-9-29 0,1 6 0,2 0 0,-1-1 0,13 21 0,-16-29 0,0-1 0,0 0 0,1 0 0,-1 1 0,1-1 0,-1 0 0,1 0 0,0-1 0,0 1 0,0 0 0,0-1 0,0 1 0,0-1 0,0 1 0,1-1 0,-1 0 0,0 0 0,1 0 0,-1 0 0,1-1 0,-1 1 0,1-1 0,0 1 0,-1-1 0,5 0 0,-5-1 0,0 0 0,1 0 0,-1 0 0,0 0 0,0 0 0,0 0 0,0-1 0,0 1 0,0-1 0,0 1 0,0-1 0,0 0 0,-1 0 0,1 0 0,1-2 0,20-37 0,-16 29 0,-2 0 0,0-1 0,-1 0 0,3-18 0,-2 14 0,-2 29 0,1 1 0,0-1 0,1 0 0,0 0 0,1-1 0,0 0 0,1 0 0,0 0 0,1 0 0,0-1 0,14 12 0,-17-17 0,1 0 0,-1-1 0,1 0 0,0 0 0,1-1 0,-1 0 0,1 0 0,-1 0 0,1-1 0,0 0 0,0 0 0,0-1 0,0 0 0,0 0 0,0 0 0,13-2 0,-5 0 0,-1 0 0,1-2 0,-1 0 0,0 0 0,0-2 0,-1 1 0,17-9 0,-25 11-105,1-1 0,-1 0 0,0 0 0,-1 0 0,1 0 0,0-1 0,-1 0 0,0 0 0,0 0 0,0 0 0,-1-1 0,6-7 0,0-5-6721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5:1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6 24575,'-4'0'0,"0"1"0,0-1 0,0 1 0,0 0 0,1 0 0,-1 0 0,0 0 0,0 0 0,1 1 0,-1 0 0,1 0 0,-1 0 0,1 0 0,0 0 0,0 1 0,0 0 0,0-1 0,0 1 0,1 0 0,-1 0 0,1 0 0,0 1 0,0-1 0,0 1 0,0-1 0,1 1 0,-1-1 0,1 1 0,0 0 0,-1 4 0,-1 8 0,0 0 0,1 0 0,0 0 0,2 0 0,0 0 0,2 19 0,-1-31 0,0 0 0,0-1 0,0 1 0,0 0 0,1-1 0,0 1 0,-1-1 0,1 0 0,0 1 0,1-1 0,-1 0 0,1 0 0,-1-1 0,1 1 0,0 0 0,0-1 0,0 0 0,0 1 0,0-1 0,1 0 0,-1-1 0,1 1 0,-1-1 0,6 2 0,-1 0 0,0-1 0,0 0 0,1 0 0,-1-1 0,0 0 0,1 0 0,-1-1 0,0 0 0,1-1 0,9-1 0,-12 0 0,1 0 0,-1-1 0,0 1 0,0-1 0,0-1 0,-1 1 0,1-1 0,-1 0 0,0 0 0,0 0 0,0-1 0,0 1 0,-1-1 0,0 0 0,0-1 0,0 1 0,-1-1 0,0 0 0,4-9 0,-2 5 0,-1-1 0,-1-1 0,0 1 0,0 0 0,-1-1 0,0 1 0,-1-1 0,-1 0 0,0 1 0,-2-16 0,2 23-151,-1-1-1,0 1 0,-1 0 0,1 0 1,-1-1-1,0 1 0,0 0 1,-5-7-1,-6-5-6674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5:12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24575,'0'7'0,"0"4"0,0 5 0,0 2 0,0 5 0,0 2 0,3-1 0,1 0 0,4-5 0,6-6 0,4-4 0,0-8 0,-1-3 0,-3-9 0,-4-5 0,-3-3 0,-4 2-8191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5:1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5:1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24575,'0'-5'0,"1"1"0,0-1 0,0 0 0,0 1 0,1-1 0,-1 1 0,1 0 0,0-1 0,0 1 0,1 0 0,-1 0 0,1 1 0,0-1 0,0 0 0,0 1 0,1 0 0,-1 0 0,1 0 0,0 0 0,-1 0 0,1 1 0,9-4 0,-5 1 0,0 2 0,0-1 0,0 1 0,1 1 0,0-1 0,-1 1 0,1 1 0,0 0 0,0 0 0,0 0 0,11 2 0,-16 0-62,-1 0 0,1 0 0,-1 0 0,0 0 0,1 1 0,-1-1 0,0 1 0,0 0 0,0 0 0,0 0 0,0 1 0,-1-1-1,1 1 1,-1-1 0,1 1 0,-1 0 0,0 0 0,0 0 0,0 0 0,0 0 0,1 5 0,4 9-6764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5:1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24575,'35'-1'0,"39"2"0,-68 0 0,0 0 0,0 0 0,0 1 0,0 0 0,-1 0 0,1 0 0,-1 1 0,1-1 0,-1 1 0,6 4 0,-8-4 0,0 0 0,1-1 0,-1 0 0,1 1 0,0-1 0,0-1 0,0 1 0,0-1 0,0 1 0,0-1 0,0 0 0,8 0 0,-10-1 0,0 0 0,0-1 0,0 1 0,0-1 0,0 1 0,0-1 0,0 0 0,0 0 0,0 0 0,0 0 0,0 0 0,-1 0 0,1-1 0,-1 1 0,1-1 0,-1 1 0,1-1 0,-1 1 0,0-1 0,1 0 0,-1 0 0,0 1 0,0-1 0,-1 0 0,1 0 0,0 0 0,0-4 0,7-32-1365,-6 18-5461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5:1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24575,'0'0'0,"0"-1"0,0 0 0,1 0 0,-1 1 0,0-1 0,1 0 0,-1 0 0,1 1 0,-1-1 0,1 1 0,-1-1 0,1 0 0,0 1 0,-1-1 0,1 1 0,0 0 0,-1-1 0,1 1 0,0-1 0,0 1 0,-1 0 0,1 0 0,0-1 0,0 1 0,-1 0 0,3 0 0,25-4 0,-24 3 0,275-3 0,-151 6 0,469-2 0,-561-1 0,37-7 0,34-2 0,-85 8 0,0 0 0,0-1 0,30-9 0,-30 6 0,1 1 0,-1 1 0,30-1 0,63-4 0,9 0 0,-87 8-455,0-2 0,38-7 0,-60 7-6371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7:3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841 194 24575,'0'-10'0,"0"-1"0,0 1 0,0-1 0,-4-15 0,3 22 0,-1 0 0,1-1 0,-1 1 0,0 0 0,0 0 0,0 0 0,-1 1 0,1-1 0,-1 0 0,0 1 0,-4-4 0,-2-1 0,-1 0 0,0 1 0,0 0 0,0 1 0,-1 0 0,0 1 0,-1 0 0,1 0 0,-1 1 0,1 1 0,-1 0 0,-1 1 0,1 0 0,0 1 0,-13 0 0,0-1 0,-1 1 0,0 2 0,1 0 0,-1 2 0,1 1 0,-1 1 0,1 1 0,1 1 0,-25 10 0,24-4 0,0 1 0,1 1 0,0 1 0,2 1 0,0 1 0,1 1 0,-34 39 0,20-8 0,13-17 0,14-20 0,0 0 0,1 1 0,0-1 0,1 1 0,1 1 0,0-1 0,1 1 0,1 0 0,-3 24 0,2 15 0,3 75 0,2-67 0,0-54 0,0 0 0,0 0 0,0 0 0,1 0 0,1-1 0,-1 1 0,1-1 0,0 0 0,7 12 0,2 0 0,1-1 0,17 21 0,-18-27 0,1-1 0,0-1 0,1 0 0,0 0 0,0-2 0,26 12 0,-1 1 0,-27-16 0,0 0 0,0-1 0,1 0 0,-1-1 0,1 0 0,-1-1 0,27 1 0,20 3 0,-47-3 0,0-2 0,0 0 0,1 0 0,-1-1 0,0 0 0,0-1 0,0-1 0,17-3 0,-24 3 0,1 0 0,-1 0 0,0 0 0,0-1 0,0 1 0,0-1 0,0-1 0,-1 1 0,1 0 0,-1-1 0,0 0 0,0 0 0,0-1 0,-1 1 0,1-1 0,-1 1 0,0-1 0,-1 0 0,1 0 0,2-8 0,55-145 0,-50 133 0,-2-1 0,-1 0 0,0-1 0,-2 1 0,2-42 0,-4-139 0,-5 114 0,2 23-1365,0 51-5461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7:4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24575,'14'1'0,"-1"0"0,24 6 0,21 2 0,392-6 0,-229-5 0,1639 2-1349,-1847-1 1347,-1-1 0,1 0 0,-1 0-1,0-1 1,13-5 0,40-9 204,2 11-184,119 6 0,-77 2 28,1669-2 1032,-1745 2-1078,42 6 0,-41-3 0,39 1 0,77 3 0,11 0 0,-126-7 0,40 6 0,30 1 0,539-9-1365,-623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9:1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24575,'1'5'0,"-1"0"0,1 0 0,-1 0 0,1 0 0,1 0 0,-1 0 0,1 0 0,0-1 0,0 1 0,4 6 0,33 40 0,-33-45 0,0 0 0,-1 0 0,1 1 0,-1 0 0,-1 0 0,1 1 0,-1-1 0,0 1 0,-1 0 0,0 0 0,2 10 0,-2-2 0,-1 0 0,-1 0 0,0-1 0,-2 1 0,0 0 0,-5 31 0,4-41 0,0 1 0,0-1 0,-1 1 0,1-1 0,-2 0 0,1 0 0,-1 0 0,1 0 0,-2 0 0,1-1 0,0 0 0,-1 0 0,0 0 0,-1-1 0,1 1 0,-1-1 0,1 0 0,-9 3 0,6-2-273,1-1 0,-1 1 0,1 0 0,-9 9 0,5-3-6553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9:36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0 505 24575,'1'0'0,"-1"1"0,0 0 0,0-1 0,0 1 0,1 0 0,-1-1 0,0 1 0,1 0 0,-1-1 0,0 1 0,1-1 0,-1 1 0,1-1 0,-1 1 0,1-1 0,-1 1 0,1-1 0,-1 0 0,1 1 0,0-1 0,-1 0 0,1 1 0,-1-1 0,1 0 0,0 0 0,-1 0 0,1 1 0,0-1 0,-1 0 0,1 0 0,0 0 0,-1 0 0,1 0 0,0 0 0,0 0 0,-1-1 0,1 1 0,-1 0 0,1 0 0,0-1 0,29-6 0,-13 0 0,-2-1 0,1 0 0,-1-1 0,0-1 0,-1 0 0,0-1 0,15-14 0,11-13 0,-2 3 0,39-45 0,-28 4 0,-43 67 0,-2 0 0,1-1 0,-2 1 0,1-1 0,-1 0 0,-1 0 0,1 0 0,-2-1 0,0 1 0,0 0 0,0-1 0,-2 1 0,1-1 0,-1 1 0,-4-17 0,5 26 0,0 0 0,0 1 0,0-1 0,0 1 0,-1-1 0,1 0 0,0 1 0,0-1 0,0 1 0,-1-1 0,1 1 0,0-1 0,-1 1 0,1-1 0,0 1 0,-1-1 0,1 1 0,0-1 0,-1 1 0,1-1 0,-1 1 0,1 0 0,-1-1 0,1 1 0,-1 0 0,0 0 0,1-1 0,-1 1 0,1 0 0,-1 0 0,1 0 0,-1 0 0,0 0 0,1-1 0,-1 1 0,1 0 0,-1 0 0,0 1 0,-1 0 0,0 0 0,0 0 0,1 0 0,-1 1 0,1-1 0,-1 1 0,1-1 0,-1 1 0,1 0 0,0-1 0,-2 4 0,-3 7 0,-1 1 0,-6 20 0,-16 40 0,18-49 0,2 0 0,-10 35 0,12-21 0,1 1 0,1 0 0,2 60 0,2-63 0,0-21 0,1 0 0,1 0 0,2 19 0,-2-30 0,0 1 0,0-1 0,0 0 0,1 0 0,0 0 0,0 0 0,0 0 0,0 0 0,0-1 0,1 1 0,-1-1 0,1 1 0,0-1 0,0 0 0,6 4 0,-1-1 0,0-1 0,0 0 0,0-1 0,1 0 0,0 0 0,0 0 0,0-1 0,0-1 0,18 3 0,-23-4 0,0-1 0,0 0 0,-1 0 0,1 0 0,0 0 0,-1-1 0,1 1 0,0-1 0,-1 0 0,1 0 0,0-1 0,-1 1 0,0-1 0,1 1 0,-1-1 0,0 0 0,0 0 0,0-1 0,0 1 0,0-1 0,0 1 0,-1-1 0,0 0 0,1 0 0,-1 0 0,0 0 0,0-1 0,2-3 0,6-21 0,0 0 0,-2 0 0,7-38 0,-9 37 0,11-16 0,-13 35 0,0 0 0,0 1 0,3-17 0,-7 24 0,1-1 0,-1 0 0,0 0 0,0 0 0,0 0 0,0 0 0,-1 0 0,1 1 0,-1-1 0,1 0 0,-1 0 0,0 0 0,0 1 0,0-1 0,-1 1 0,1-1 0,-2-2 0,0 3 0,1 0 0,0-1 0,0 2 0,-1-1 0,1 0 0,0 0 0,-1 1 0,0-1 0,1 1 0,-1 0 0,0 0 0,0 0 0,0 0 0,0 0 0,0 1 0,0 0 0,0-1 0,0 1 0,0 0 0,0 0 0,0 0 0,-5 2 0,-1-1 0,1 1 0,0 0 0,0 1 0,0-1 0,0 1 0,0 1 0,-7 4 0,10-5 0,-1 0 0,1 0 0,0 1 0,0 0 0,0 0 0,1 0 0,0 0 0,-1 1 0,1 0 0,1 0 0,-1 0 0,1 0 0,0 0 0,0 1 0,0 0 0,1-1 0,0 1 0,0 0 0,0 0 0,0 9 0,-5 16 0,-6 48 0,12-73 0,1 0 0,0 1 0,0-1 0,1 1 0,-1-1 0,1 1 0,1-1 0,-1 0 0,5 10 0,-4-12 0,0-1 0,1 1 0,-1-1 0,1 0 0,0 0 0,-1 0 0,1-1 0,1 1 0,-1 0 0,0-1 0,1 0 0,-1 0 0,1 0 0,-1 0 0,1-1 0,0 1 0,0-1 0,0 0 0,0 0 0,5 0 0,10 1 0,1 0 0,37-2 0,-41-1 0,-11 2 0,-1-1 0,0 0 0,1 0 0,-1-1 0,1 1 0,-1-1 0,0 0 0,1-1 0,-1 1 0,0 0 0,0-1 0,0 0 0,0 0 0,0 0 0,-1-1 0,1 0 0,0 1 0,-1-1 0,0 0 0,0 0 0,0-1 0,0 1 0,0-1 0,-1 1 0,1-1 0,-1 0 0,0 0 0,0 0 0,-1 0 0,1 0 0,-1-1 0,0 1 0,0 0 0,0-1 0,-1 1 0,1-8 0,-1 10 0,4-75 0,-4 72 0,0 1 0,0-1 0,-1 1 0,1-1 0,-1 1 0,0 0 0,-1-1 0,1 1 0,-1 0 0,0-1 0,0 1 0,0 0 0,0 1 0,-4-5 0,-5 0-1365,0 5-5461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7:3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24575,'4352'0'0,"-4325"1"0,41 8 0,-40-5 0,40 2 0,-32-7 0,-24 0 0,0 0 0,1 1 0,-1 1 0,0 0 0,1 1 0,-1 0 0,0 1 0,15 5 0,-13-3 0,0 0 0,1-1 0,-1 0 0,1-1 0,0-1 0,16 1 0,94-4 0,-51-1 0,499 2 0,-550-1 0,40-8 0,18-1 0,11 1 0,-61 4 0,37 0 0,52-4 0,-1-1 0,-106 9 0,0-1 0,0 0 0,0 0 0,24-10 0,-21 7 0,0 1 0,30-5 0,193-12 0,-167 12 0,23 0 0,-83 8-341,1 0 0,-1 0-1,14-4 1,-12 1-6485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7:38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744 96 24575,'-2'-1'0,"0"-1"0,0 1 0,0-1 0,0 1 0,0-1 0,0 0 0,1 0 0,-1 0 0,1 0 0,-1 0 0,1 0 0,0 0 0,-2-4 0,-9-12 0,6 12 0,-1 1 0,1 0 0,-1 1 0,0 0 0,0 0 0,0 0 0,-1 1 0,1 0 0,-1 0 0,0 1 0,0 0 0,0 1 0,0 0 0,0 0 0,-14 0 0,8 2 0,0 0 0,1 1 0,-1 0 0,1 1 0,0 1 0,0 0 0,0 1 0,-19 10 0,6-3 0,17-8 0,0 1 0,1-1 0,-1 2 0,1-1 0,-13 11 0,-22 21 0,24-22 0,-27 28 0,40-36 0,-8 7 0,1 1 0,0 1 0,1 0 0,-18 33 0,-5 14 0,26-50 0,1 0 0,1 0 0,0 1 0,1 0 0,1 0 0,0 0 0,-5 22 0,-11 103 0,3-72 0,14-56 0,1 0 0,0 0 0,0 0 0,1 1 0,1-1 0,-1 0 0,2 1 0,0-1 0,0 1 0,1-1 0,3 14 0,-2-17 0,1 0 0,1 0 0,0 0 0,0 0 0,0 0 0,1-1 0,0 0 0,0 0 0,1 0 0,0 0 0,0-1 0,1 0 0,-1-1 0,1 1 0,1-1 0,8 4 0,-4-2 0,1 0 0,0-2 0,0 1 0,0-2 0,1 0 0,0 0 0,-1-2 0,1 1 0,20-1 0,3-1 0,2 1 0,75-7 0,-101 1 0,0-1 0,-1 0 0,1-1 0,-1 0 0,0-1 0,-1 0 0,1 0 0,12-13 0,-19 16 0,6-6 0,-1 0 0,0-1 0,-1-1 0,0 0 0,-1 0 0,8-15 0,-5 9 0,-4 6 0,0-1 0,-1 0 0,0-1 0,-1 1 0,0-1 0,-1 0 0,-1-1 0,0 1 0,-1 0 0,-1-1 0,0-16 0,1 0 0,5-33 0,-3 32 0,1-32 0,-5 42 0,1-11 0,-7-53 0,5 75 0,-1 0 0,-1 0 0,0 0 0,-1 1 0,0-1 0,0 1 0,-1 0 0,-10-15 0,2 5-120,7 11 16,1-1 1,-1 1-1,-1 0 0,1 1 0,-2 0 1,1 0-1,-1 0 0,0 1 0,-1 0 1,1 1-1,-13-7 0,7 8-6722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0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1491 61 24575,'-1'-2'0,"1"-1"0,0 1 0,-1-1 0,1 1 0,-1 0 0,0-1 0,0 1 0,0-1 0,0 1 0,0 0 0,0 0 0,-1 0 0,1 0 0,-1 0 0,1 0 0,-1 0 0,0 0 0,0 1 0,0-1 0,0 0 0,0 1 0,0 0 0,0-1 0,0 1 0,0 0 0,-1 0 0,1 0 0,-1 1 0,1-1 0,0 1 0,-1-1 0,-2 1 0,-12-3 0,0 2 0,-1 0 0,-28 2 0,25 0 0,-34 0 0,-8-1 0,-83 12 0,-45 11 0,39-8 0,72-4 0,-22 4 0,87-11 0,1 1 0,-24 11 0,-16 5 0,29-14 0,0 1 0,1 1 0,0 1 0,0 1 0,1 1 0,0 1 0,-39 30 0,45-28 0,1 0 0,1 1 0,0 1 0,1 0 0,-18 28 0,16-20 0,10-16 0,0 0 0,0 0 0,0 1 0,2 0 0,-1 0 0,1 0 0,0 0 0,1 1 0,0-1 0,-2 19 0,5-17 0,0-1 0,1 1 0,0-1 0,1 1 0,0-1 0,0 0 0,1 0 0,1 0 0,0 0 0,0-1 0,1 1 0,1-1 0,6 10 0,-7-14 0,0 0 0,0 0 0,0-1 0,0 1 0,1-1 0,0-1 0,0 1 0,9 4 0,24 21 0,-27-20 0,0 0 0,1-1 0,0 0 0,1-1 0,-1 0 0,2-1 0,25 9 0,12 7 0,-34-15 0,0 0 0,0-1 0,0-1 0,29 6 0,-10-6 0,-10-1 0,50 3 0,28 1 0,5 1 0,749-11 0,-845 1 0,0-1 0,-1-1 0,1-1 0,-1 1 0,1-2 0,-1 0 0,0-1 0,-1 0 0,1-1 0,-1 0 0,0-1 0,0 0 0,15-13 0,12-4 0,-33 21 0,0 0 0,0-1 0,0 1 0,-1-1 0,1-1 0,-1 1 0,0-1 0,8-9 0,5-9 0,-2 0 0,-1 0 0,-1-2 0,-1 0 0,-1 0 0,17-51 0,-22 54 0,18-38 0,-19 47 0,0 0 0,0-1 0,-1 0 0,-1 0 0,-1 0 0,0 0 0,2-23 0,-4 22 0,-2-1 0,0 1 0,0-1 0,-7-26 0,7 37 0,-1-1 0,0 1 0,0 0 0,0-1 0,-1 1 0,1 0 0,-1 1 0,0-1 0,-1 0 0,1 1 0,-1 0 0,0 0 0,0 0 0,0 0 0,-1 0 0,-6-4 0,-4 0 43,1-2 0,-15-13 0,-10-7-1537,23 19-5332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0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24575,'32'-12'0,"-19"6"0,36-12 0,-26 10 0,40-21 0,-40 19 0,-1 0 0,1 2 0,0 0 0,28-4 0,21-7 0,74-36 0,-23 18-1365,-110 32-5461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09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24575,'27'-1'0,"-11"0"0,1 1 0,-1 1 0,0 0 0,20 4 0,-33-4 0,0 0 0,1 0 0,-1 0 0,0 0 0,0 0 0,0 0 0,0 1 0,0 0 0,-1-1 0,1 1 0,0 0 0,-1 1 0,1-1 0,-1 0 0,0 1 0,0-1 0,0 1 0,0 0 0,0-1 0,0 1 0,-1 0 0,0 0 0,1 0 0,-1 0 0,0 1 0,1 3 0,-1 3 0,1 0 0,-1-1 0,-1 1 0,0 0 0,0 0 0,-1 0 0,-2 14 0,1-19 0,1 0 0,-1 0 0,0-1 0,0 1 0,0-1 0,-1 0 0,1 1 0,-1-1 0,0 0 0,0-1 0,-1 1 0,1 0 0,-1-1 0,1 0 0,-1 0 0,-7 4 0,-62 44-1365,60-41-5461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1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24575,'-1'87'0,"3"96"0,-2-178 12,0-1 0,1 1 0,0-1 0,-1 1 0,2-1 0,-1 1 0,1-1 0,-1 0 0,5 8 0,-5-10-90,1 0 0,0 0 0,-1-1-1,1 1 1,0 0 0,0-1 0,0 1 0,0-1 0,0 1-1,1-1 1,-1 0 0,0 0 0,1 0 0,-1 0 0,0-1-1,1 1 1,-1-1 0,6 1 0,11 1-6748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2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1 24575,'-12'-1'0,"0"1"0,0 1 0,1 0 0,-1 0 0,0 1 0,1 1 0,-1 0 0,1 1 0,0 0 0,0 0 0,0 1 0,-18 12 0,-11 7 0,28-17 0,0 0 0,1 1 0,0 0 0,0 0 0,1 1 0,-16 18 0,20-20 0,0 1 0,1 0 0,0 1 0,1-1 0,-1 1 0,2 0 0,-6 17 0,8-21 0,0 0 0,0 0 0,0 0 0,1 0 0,0 0 0,0 0 0,0 0 0,1 0 0,0 0 0,-1 0 0,2 0 0,-1 0 0,1-1 0,-1 1 0,1 0 0,5 7 0,-4-8 0,0 0 0,0-1 0,1 0 0,-1 0 0,1 0 0,0 0 0,-1 0 0,1-1 0,1 1 0,-1-1 0,0 0 0,0-1 0,1 1 0,4 0 0,12 4 0,39 3 0,-29-5 0,10 1 0,0-2 0,54-4 0,-41 1 0,-43-2 0,1 1 0,-1-1 0,1-1 0,-1 0 0,0 0 0,0-1 0,-1-1 0,1 0 0,-1 0 0,0-1 0,0 0 0,-1-1 0,0 0 0,14-14 0,-19 15 0,1 0 0,-1-1 0,0 0 0,4-11 0,-6 15 0,-1 0 0,0 1 0,0-1 0,0 0 0,0 0 0,-1 0 0,1 0 0,-1 0 0,0 0 0,0 0 0,0 0 0,0 0 0,0 0 0,-1-4 0,1 7 0,0 0 0,0-1 0,-1 1 0,1 0 0,0-1 0,0 1 0,0 0 0,0 0 0,-1-1 0,1 1 0,0 0 0,0 0 0,-1-1 0,1 1 0,0 0 0,0 0 0,-1 0 0,1-1 0,0 1 0,0 0 0,-1 0 0,1 0 0,0 0 0,-1 0 0,1 0 0,0 0 0,-1 0 0,1 0 0,0 0 0,-1 0 0,1 0 0,0 0 0,-1 0 0,1 0 0,0 0 0,-1 0 0,1 0 0,-13 11 0,-4 19 0,11-14 0,1 0 0,0 1 0,1 0 0,1 0 0,1 0 0,-1 23 0,3-36 0,0 1 0,0-1 0,0 1 0,1-1 0,0 1 0,0-1 0,0 0 0,0 0 0,1 1 0,0-1 0,-1 0 0,2 0 0,-1 0 0,0-1 0,1 1 0,0-1 0,-1 1 0,2-1 0,-1 0 0,0 0 0,0 0 0,1 0 0,0-1 0,0 1 0,-1-1 0,1 0 0,0 0 0,1-1 0,5 3 0,-6-3 0,1 1 0,0-1 0,0 0 0,0 0 0,0-1 0,0 1 0,0-1 0,0 0 0,0-1 0,0 1 0,0-1 0,0 0 0,0 0 0,5-2 0,-7 1 0,0 0 0,0 1 0,-1-1 0,1 0 0,-1 0 0,0 0 0,0-1 0,0 1 0,0-1 0,0 1 0,0-1 0,0 0 0,-1 1 0,1-1 0,-1 0 0,0 0 0,0 0 0,0 0 0,0 0 0,-1 0 0,1-1 0,-1 1 0,0-4 0,1-17-1365,-1 2-5461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2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24575,'7'6'0,"4"6"0,2 0-8191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2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0 246 24575,'7'1'0,"-1"0"0,1 0 0,-1 0 0,0 1 0,0 0 0,0 0 0,10 6 0,-8-4 0,0-1 0,1 0 0,14 4 0,-4-4 0,37 1 0,-51-4 0,0 0 0,-1 0 0,1 0 0,0-1 0,0 1 0,0-1 0,-1-1 0,1 1 0,0-1 0,-1 0 0,1 0 0,-1 0 0,5-3 0,-7 2 0,0 1 0,0 0 0,0 0 0,-1-1 0,1 1 0,-1-1 0,0 0 0,0 1 0,0-1 0,0 0 0,0 0 0,0 1 0,-1-1 0,0 0 0,1-4 0,-2-48 0,0 37 0,2-11 0,-1 14 0,0 0 0,-3-24 0,3 36 0,0 1 0,-1-1 0,1 1 0,-1-1 0,0 1 0,0-1 0,0 1 0,0-1 0,0 1 0,0 0 0,-1 0 0,1 0 0,-1 0 0,1 0 0,-1 0 0,0 0 0,0 0 0,0 0 0,0 1 0,0-1 0,-3 0 0,4 1 0,0 0 0,-1 1 0,1-1 0,-1 1 0,1-1 0,-1 1 0,1 0 0,-1-1 0,1 1 0,-1 0 0,1 0 0,-1 0 0,1 0 0,-1 0 0,1 1 0,-1-1 0,1 0 0,-1 1 0,1-1 0,0 1 0,-1-1 0,1 1 0,0 0 0,-3 1 0,2 1 0,0-1 0,-1 0 0,2 1 0,-1 0 0,0-1 0,0 1 0,1 0 0,0 0 0,-1 0 0,1 0 0,-1 4 0,-1 7 0,1 1 0,0 0 0,0 28 0,2-26 0,-1-3 0,1 0 0,1 0 0,0 0 0,1 0 0,4 17 0,-5-28 0,0 1 0,0-1 0,1 0 0,-1 0 0,1 0 0,0 0 0,0-1 0,0 1 0,0 0 0,0-1 0,1 1 0,-1-1 0,1 0 0,-1 0 0,1 0 0,0 0 0,0 0 0,0 0 0,0-1 0,0 0 0,0 1 0,0-1 0,1 0 0,-1-1 0,0 1 0,1 0 0,3-1 0,21 2 0,0-1 0,48-4 0,-66 2 0,-1 0 0,0 0 0,0-1 0,-1-1 0,1 0 0,0 0 0,-1 0 0,1-1 0,-1 0 0,0-1 0,-1 0 0,10-7 0,-12 6 0,0 1 0,-1-1 0,0 0 0,0 0 0,0-1 0,-1 1 0,0-1 0,0 1 0,-1-1 0,1 0 0,1-10 0,-1-2 0,0 0 0,0-23 0,-5 77 0,0-18 0,0 0 0,2 0 0,0 0 0,1-1 0,1 1 0,6 28 0,-7-42 0,-1-1 0,1 1 0,0-1 0,0 0 0,0 0 0,0 1 0,1-1 0,-1 0 0,0 0 0,1 0 0,0 0 0,-1-1 0,1 1 0,0 0 0,0-1 0,0 1 0,0-1 0,0 0 0,0 1 0,1-1 0,-1 0 0,0 0 0,1 0 0,-1-1 0,0 1 0,5 0 0,-3-1 0,0-1 0,-1 0 0,1 1 0,0-1 0,-1-1 0,0 1 0,1 0 0,-1-1 0,0 0 0,1 0 0,-1 0 0,0 0 0,0 0 0,-1 0 0,1-1 0,0 1 0,3-6 0,-1 2 0,-1-1 0,1 0 0,-1 0 0,-1-1 0,1 1 0,3-15 0,-4 13 0,0 1 0,1-1 0,8-14 0,-11 23 0,-1-1 0,1 1 0,0-1 0,-1 1 0,1-1 0,-1 1 0,1-1 0,0 1 0,-1 0 0,1 0 0,0-1 0,0 1 0,-1 0 0,1 0 0,0 0 0,-1 0 0,1-1 0,0 1 0,0 0 0,-1 0 0,1 1 0,0-1 0,0 0 0,-1 0 0,1 0 0,0 0 0,0 1 0,-1-1 0,1 0 0,0 1 0,-1-1 0,1 0 0,0 1 0,-1-1 0,1 1 0,-1-1 0,1 1 0,-1-1 0,1 1 0,0 1 0,22 23 0,-22-23 0,22 29 0,-16-19 0,1 0 0,1-2 0,15 16 0,-21-22 0,1-1 0,1 0 0,-1 0 0,0-1 0,1 1 0,-1-1 0,1 0 0,0 0 0,0 0 0,0-1 0,0 0 0,0 0 0,7 1 0,-8-1 0,0-1 0,0 1 0,0-1 0,0 0 0,1 0 0,-1 0 0,0-1 0,0 1 0,0-1 0,0 0 0,0 0 0,0-1 0,0 1 0,-1-1 0,1 0 0,0 0 0,-1 0 0,1 0 0,-1-1 0,0 1 0,0-1 0,0 0 0,0 0 0,0 0 0,-1 0 0,1-1 0,-1 1 0,4-8 0,0 0 0,1 0 0,-2-1 0,0 0 0,0 0 0,-1-1 0,0 1 0,-1-1 0,-1 0 0,0 1 0,-1-1 0,0-24 0,-2 15-1365,1 3-5461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2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24575,'0'2'0,"1"0"0,-1 0 0,1-1 0,-1 1 0,1 0 0,-1-1 0,1 1 0,0 0 0,0-1 0,0 1 0,0-1 0,0 0 0,0 1 0,0-1 0,1 0 0,-1 1 0,0-1 0,1 0 0,-1 0 0,1 0 0,-1 0 0,1-1 0,0 1 0,-1 0 0,1-1 0,0 1 0,-1-1 0,1 1 0,0-1 0,0 0 0,1 1 0,11 1 0,0-1 0,-1 0 0,15-1 0,-17 0 0,0-1 0,0 0 0,0 0 0,0-1 0,-1-1 0,1 1 0,15-8 0,11-2 0,-35 11 4,1 0 1,-1 1-1,1-1 0,0 1 0,0-1 0,-1 1 0,1 0 0,0 0 0,-1 0 1,1 0-1,0 1 0,-1-1 0,1 1 0,0-1 0,-1 1 0,1 0 0,-1 0 1,1 0-1,-1 0 0,1 1 0,-1-1 0,0 1 0,0-1 0,0 1 0,0 0 1,0 0-1,0 0 0,2 3 0,0 0-139,-1 1 0,0 0 0,0 0 0,-1 0 0,0 0 0,0 1 0,0-1 0,-1 0 0,0 1 0,1 10 0,-1 2-6691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9:37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24575,'0'240'0,"16"-285"0,-7 13 0,2-1 0,2 2 0,1 0 0,24-41 0,-36 70 0,0-1 0,0 1 0,0-1 0,0 1 0,0 0 0,0 0 0,1 0 0,-1 0 0,1 1 0,-1-1 0,1 1 0,0-1 0,-1 1 0,1 0 0,5-2 0,-6 3 0,0 0 0,-1 0 0,1 0 0,0 0 0,-1 0 0,1 0 0,0 0 0,-1 1 0,1-1 0,-1 0 0,1 1 0,0 0 0,-1-1 0,1 1 0,-1 0 0,0 0 0,1-1 0,-1 1 0,1 0 0,-1 1 0,0-1 0,0 0 0,0 0 0,0 0 0,0 1 0,0-1 0,0 0 0,0 1 0,0 1 0,8 15 0,-2 1 0,8 27 0,-9-24 0,15 34 0,-6-13 0,-11-30 0,0 1 0,1-1 0,8 15 0,-12-25 0,0-1 0,1 0 0,-1 1 0,1-1 0,0 0 0,-1 0 0,1 0 0,0 0 0,0-1 0,0 1 0,0 0 0,1-1 0,-1 1 0,0-1 0,1 0 0,-1 0 0,1 0 0,-1 0 0,1 0 0,-1 0 0,1-1 0,2 1 0,-2-1 0,-1-1 0,0 1 0,0-1 0,1 0 0,-1 1 0,0-1 0,0 0 0,0 0 0,0 0 0,0-1 0,0 1 0,0 0 0,0-1 0,-1 1 0,1-1 0,0 0 0,-1 1 0,1-1 0,-1 0 0,0 0 0,0 0 0,0 0 0,0 0 0,0 0 0,0-1 0,1-1 0,2-7 0,-1 0 0,0 0 0,4-22 0,-5 21 0,1 1 0,0-1 0,8-17 0,-8 22 0,0 0 0,0 0 0,0 0 0,-1-1 0,0 1 0,-1-1 0,0 1 0,0-1 0,0 0 0,-2-14 0,1 21 0,0 0 0,0 1 0,0-1 0,0 1 0,0-1 0,0 0 0,0 1 0,-1-1 0,1 0 0,0 1 0,0-1 0,-1 1 0,1-1 0,0 1 0,-1-1 0,1 1 0,0-1 0,-1 1 0,1-1 0,-1 1 0,1-1 0,-1 1 0,1 0 0,-2-1 0,-7 8 0,-6 24 0,7-1 0,2 1 0,1 0 0,1 0 0,1 1 0,2-1 0,5 51 0,-4-80 0,0-1 0,0 1 0,0 0 0,0 0 0,1-1 0,-1 1 0,1 0 0,-1 0 0,1-1 0,0 1 0,-1-1 0,1 1 0,0 0 0,0-1 0,0 0 0,0 1 0,0-1 0,1 0 0,-1 1 0,0-1 0,1 0 0,-1 0 0,1 0 0,-1 0 0,1 0 0,-1 0 0,1-1 0,0 1 0,-1 0 0,1-1 0,0 0 0,-1 1 0,1-1 0,0 0 0,0 0 0,-1 0 0,1 0 0,3 0 0,0-1 0,0 0 0,0 0 0,1 0 0,-1-1 0,0 0 0,-1 0 0,1 0 0,0 0 0,-1-1 0,1 0 0,7-6 0,-6 4 0,-1-1 0,0-1 0,0 1 0,0 0 0,-1-1 0,1 0 0,-2 0 0,1-1 0,-1 1 0,0-1 0,-1 1 0,0-1 0,2-9 0,-1-3 0,-1-1 0,-1 1 0,-3-39 0,3 257 0,-3-86 0,2-70 0,1 4 0,-2 1 0,-11 65 0,12-111 0,-4 26 0,-2 0 0,-1-1 0,-13 34 0,17-53 0,0 0 0,-1 0 0,0 0 0,0-1 0,-1 1 0,0-1 0,0 0 0,0 0 0,-1-1 0,1 1 0,-1-1 0,-1 0 0,1-1 0,-1 0 0,0 0 0,-9 4 0,14-7 0,0 0 0,0 0 0,0-1 0,0 1 0,0-1 0,0 1 0,0-1 0,0 1 0,0-1 0,-1 0 0,1 0 0,0 0 0,0-1 0,0 1 0,0 0 0,0-1 0,0 1 0,0-1 0,0 0 0,0 0 0,0 0 0,0 0 0,0 0 0,0 0 0,0 0 0,1-1 0,-1 1 0,0 0 0,1-1 0,0 0 0,-1 1 0,1-1 0,0 0 0,0 0 0,0 1 0,0-1 0,0 0 0,-1-3 0,-1-4 0,0 0 0,0 0 0,1 0 0,0 0 0,1-1 0,0 1 0,0-13 0,1 3 0,1 0 0,1 0 0,1 0 0,0 0 0,1 1 0,1-1 0,1 1 0,0 0 0,1 1 0,2-1 0,-1 1 0,2 1 0,0 0 0,1 0 0,1 1 0,0 1 0,21-20 0,28-27 0,-44 42 0,1 0 0,0 2 0,1 0 0,1 1 0,42-25 0,-40 28 2,36-26-1,-27 17-1369,-16 11-5458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2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24575,'3'0'0,"1"0"0,0 1 0,-1-1 0,1 1 0,0 0 0,-1 0 0,1 0 0,-1 1 0,1-1 0,-1 1 0,0 0 0,0 0 0,1 0 0,-1 0 0,-1 0 0,1 1 0,0-1 0,-1 1 0,4 4 0,-2-1 0,-1-1 0,1 0 0,-1 1 0,-1 0 0,1-1 0,-1 1 0,0 0 0,0 0 0,-1 0 0,1 12 0,-1-3-124,-2 1 0,0 0 0,-1-1 0,-1 1 0,0-1 0,-1 0-1,-1 1 1,0-2 0,-1 1 0,-11 18 0,11-20-6702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24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0 328 24575,'266'0'0,"-258"0"0,0-1 0,0 0 0,0 0 0,0-1 0,0 0 0,-1 0 0,1-1 0,-1 0 0,0-1 0,1 1 0,-2-1 0,1 0 0,0-1 0,-1 0 0,0 0 0,11-12 0,-10 10 0,-1-1 0,0 0 0,-1 0 0,1 0 0,-2 0 0,1-1 0,-1 0 0,-1 0 0,1 0 0,-2-1 0,1 1 0,-1-1 0,1-14 0,-2 7 0,2-43 0,-3 56 0,-1-1 0,1 0 0,0 1 0,-1-1 0,0 1 0,0 0 0,-1-1 0,1 1 0,-4-7 0,5 11 0,0-1 0,0 1 0,0 0 0,0 0 0,-1 0 0,1 0 0,0 0 0,0 0 0,0 0 0,0 0 0,0 0 0,0 0 0,0-1 0,0 1 0,0 0 0,0 0 0,0 0 0,-1 0 0,1 0 0,0 0 0,0 0 0,0 0 0,0 0 0,0 0 0,0 0 0,0 0 0,0 0 0,-1 0 0,1 0 0,0 0 0,0 0 0,0 0 0,0 0 0,0 0 0,0 0 0,0 0 0,0 0 0,-1 0 0,1 0 0,0 0 0,0 0 0,0 0 0,0 1 0,0-1 0,0 0 0,0 0 0,0 0 0,0 0 0,0 0 0,0 0 0,-1 0 0,1 0 0,0 0 0,0 0 0,0 0 0,0 1 0,0-1 0,0 0 0,0 0 0,0 0 0,-4 12 0,1 12 0,2-4 0,0 1 0,1-1 0,2 1 0,6 37 0,-6-51 0,0 0 0,1 0 0,0 0 0,0 0 0,0 0 0,1 0 0,0-1 0,0 1 0,1-1 0,0 0 0,0-1 0,0 1 0,0-1 0,1 0 0,0-1 0,8 6 0,5 0 0,0-1 0,1 0 0,0-2 0,0 0 0,0-2 0,1 0 0,0-1 0,0-1 0,0-1 0,0 0 0,0-2 0,22-3 0,-38 3 0,0-1 0,0-1 0,0 1 0,-1-1 0,1 1 0,-1-1 0,1-1 0,-1 1 0,0-1 0,0 1 0,0-1 0,0 0 0,0-1 0,-1 1 0,1-1 0,-1 0 0,0 1 0,0-1 0,4-9 0,-4 8 0,0 0 0,0-1 0,-1 1 0,0-1 0,0 0 0,0 0 0,-1 1 0,0-1 0,0 0 0,-1 0 0,1 0 0,-1 0 0,-1 0 0,1 0 0,-3-12 0,-6 5 120,3 9-321,4 7-1083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25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 24575,'8'-1'0,"-1"-1"0,0-1 0,0 0 0,0 0 0,-1 0 0,1 0 0,-1-1 0,12-9 0,-8 6 0,1-1 0,1-1 0,-1 0 0,-1 0 0,0-2 0,17-20 0,-24 27 0,0 0 0,0-1 0,0 1 0,-1-1 0,1 1 0,-1-1 0,0 0 0,0 0 0,-1 0 0,1 0 0,-1 0 0,0 0 0,-1-1 0,1 1 0,-1 0 0,0 0 0,0-1 0,-3-8 0,3 12 0,0 1 0,-1-1 0,1 1 0,-1-1 0,1 1 0,-1-1 0,0 1 0,0 0 0,1-1 0,-1 1 0,0 0 0,0 0 0,0 0 0,-1 0 0,1 0 0,0 0 0,0 0 0,0 0 0,-1 0 0,1 0 0,-1 1 0,1-1 0,0 0 0,-3 0 0,1 1 0,1 0 0,-1 0 0,0 0 0,1 0 0,-1 1 0,0-1 0,0 1 0,1-1 0,-1 1 0,1 0 0,-1 0 0,-4 3 0,0 0 0,0 0 0,0 0 0,1 1 0,0 0 0,0 1 0,0-1 0,0 1 0,-7 11 0,8-8 0,1-1 0,0 1 0,1 1 0,0-1 0,1 0 0,0 1 0,0-1 0,0 16 0,1-9 0,1-1 0,0 1 0,2 0 0,4 24 0,-5-36 0,0-1 0,0 0 0,0 1 0,1-1 0,0 0 0,-1 0 0,1 0 0,0 0 0,0 0 0,1 0 0,-1-1 0,1 1 0,-1-1 0,1 0 0,0 0 0,0 1 0,0-2 0,0 1 0,0 0 0,0-1 0,0 1 0,1-1 0,-1 0 0,1 0 0,-1 0 0,5 0 0,10 1 0,1 0 0,-1-2 0,37-3 0,-20 1 0,1 0-682,48-8-1,-64 6-6143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2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19 24575,'0'-1'0,"-1"0"0,1 0 0,-1 0 0,1 1 0,-1-1 0,1 0 0,-1 0 0,1 0 0,-1 1 0,0-1 0,1 0 0,-1 1 0,0-1 0,0 1 0,1-1 0,-1 1 0,0-1 0,0 1 0,0-1 0,0 1 0,0 0 0,0-1 0,0 1 0,0 0 0,0 0 0,0 0 0,-1 0 0,-34-3 0,31 2 0,-2 1 0,-1 0 0,1 0 0,-1 1 0,0 0 0,1 0 0,0 1 0,-1 0 0,1 0 0,-13 6 0,18-7 0,-1 1 0,1-1 0,-1 1 0,1 0 0,0-1 0,-1 1 0,1 0 0,0 0 0,0 1 0,1-1 0,-1 0 0,0 1 0,1-1 0,-1 1 0,1-1 0,0 1 0,0 0 0,0-1 0,0 1 0,0 0 0,1 0 0,-1 0 0,1 0 0,0 0 0,0 0 0,0-1 0,0 1 0,1 4 0,0-1 0,0-1 0,1 1 0,0-1 0,0 0 0,0 1 0,1-1 0,-1 0 0,1-1 0,0 1 0,1 0 0,-1-1 0,1 0 0,0 0 0,0 0 0,0 0 0,1 0 0,-1-1 0,9 5 0,18 16 0,-29-23 0,-1 0 0,1 0 0,-1 0 0,1 1 0,-1-1 0,0 0 0,0 1 0,0-1 0,1 1 0,-1 0 0,-1-1 0,1 1 0,0 0 0,0 0 0,-1-1 0,1 1 0,0 0 0,-1 0 0,0 0 0,0 0 0,1 0 0,-1 2 0,-1-2 0,0-1 0,0 1 0,0-1 0,0 1 0,0-1 0,0 0 0,0 0 0,0 1 0,-1-1 0,1 0 0,-1 0 0,1 0 0,0 0 0,-1 0 0,1-1 0,-1 1 0,0 0 0,1-1 0,-1 1 0,0-1 0,1 1 0,-1-1 0,0 0 0,1 0 0,-3 0 0,-22 2 0,1-1 0,-36-2 0,57 0-1365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2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30 24575,'-25'-1'0,"10"1"0,0-1 0,0 2 0,1 0 0,-30 6 0,41-6 0,-1 0 0,1 0 0,0 1 0,-1-1 0,1 1 0,0 0 0,0 0 0,0 0 0,0 0 0,0 0 0,1 1 0,-1-1 0,0 1 0,1 0 0,0 0 0,0 0 0,0 0 0,0 0 0,0 0 0,1 0 0,-1 1 0,1-1 0,0 1 0,0-1 0,-1 6 0,0 4 0,0 0 0,1 26 0,1-36 0,0 0 0,0 0 0,1 0 0,-1 1 0,1-1 0,-1 0 0,1 0 0,0 0 0,0 0 0,0 0 0,1-1 0,-1 1 0,1 0 0,0 0 0,-1-1 0,1 1 0,5 3 0,-6-5 0,0-1 0,0 1 0,0-1 0,0 1 0,0-1 0,0 0 0,0 0 0,0 1 0,0-1 0,0 0 0,0 0 0,1 0 0,-1 0 0,0 0 0,0 0 0,0-1 0,0 1 0,0 0 0,0 0 0,1-1 0,-1 1 0,0-1 0,0 1 0,0-1 0,0 1 0,0-1 0,-1 0 0,1 0 0,0 1 0,0-1 0,0 0 0,-1 0 0,1 0 0,0 0 0,-1 0 0,1 0 0,-1 0 0,1 0 0,0-1 0,2-4 0,0 0 0,0 0 0,-1 0 0,1 0 0,2-12 0,-3-7-84,0-1-1,-2-40 1,-1 39-1028,0 5-5714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2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24575,'1'12'0,"0"-1"0,1 1 0,0 0 0,1-1 0,7 18 0,-6-15 0,1-1 0,-2 1 0,3 19 0,-5-24 0,0 0 0,0 0 0,1 0 0,6 16 0,-8-23 0,1-1 0,-1 1 0,1-1 0,0 1 0,-1-1 0,1 0 0,0 1 0,0-1 0,0 0 0,0 0 0,0 0 0,0 0 0,0 1 0,1-2 0,-1 1 0,0 0 0,1 0 0,-1 0 0,0 0 0,1-1 0,-1 1 0,1-1 0,-1 1 0,1-1 0,-1 0 0,1 1 0,0-1 0,-1 0 0,1 0 0,-1 0 0,1 0 0,-1 0 0,1-1 0,0 1 0,-1 0 0,3-2 0,-1 0 0,1 1 0,-1-1 0,0-1 0,-1 1 0,1 0 0,0-1 0,-1 1 0,1-1 0,-1 0 0,0 0 0,0 0 0,0 0 0,0 0 0,-1 0 0,2-5 0,20-54 0,-23 61 0,4-20 0,-1-1 0,1-21 0,-3 33 0,1 31 0,1 1 0,2-1 0,10 34 0,-11-44 0,0-1 0,1 0 0,0 0 0,0-1 0,1 1 0,1-1 0,-1 0 0,2-1 0,7 9 0,-12-15 0,-1 0 0,0 0 0,1 0 0,-1 0 0,1-1 0,-1 1 0,1-1 0,0 0 0,0 1 0,0-1 0,-1-1 0,1 1 0,0 0 0,0-1 0,0 1 0,1-1 0,-1 0 0,0 0 0,0 0 0,0 0 0,0-1 0,0 1 0,0-1 0,0 0 0,0 0 0,-1 0 0,1 0 0,0 0 0,0-1 0,-1 1 0,1-1 0,-1 0 0,1 0 0,-1 0 0,0 0 0,0 0 0,3-3 0,2-3 0,0 0 0,-1 0 0,0-1 0,0 0 0,-1 0 0,0 0 0,0-1 0,-1 1 0,4-18 0,-5 13 0,-1-1 0,0-24 0,-2 27 0,1 0 0,0 0 0,1 0 0,3-13 0,-5 24 0,1 0 0,-1 0 0,0 0 0,1 0 0,-1 0 0,1 0 0,-1 0 0,1 0 0,0 0 0,-1 0 0,1 1 0,0-1 0,0 0 0,-1 1 0,1-1 0,0 0 0,0 1 0,0-1 0,0 1 0,0-1 0,0 1 0,0 0 0,0-1 0,0 1 0,0 0 0,1-1 0,1 1 0,0 0 0,1 1 0,-1-1 0,0 0 0,0 1 0,0-1 0,0 1 0,0 0 0,3 2 0,6 2 0,-1 1 0,1 0 0,12 11 0,-18-13 0,0 0 0,-1 1 0,1-1 0,-1 1 0,0 0 0,-1 1 0,1-1 0,-1 1 0,0 0 0,0 0 0,-1 0 0,0 1 0,0-1 0,0 1 0,-1 0 0,0-1 0,-1 1 0,1 0 0,-1 0 0,0 0 0,-1 1 0,0 12 0,-1-15 0,1 1 0,1-1 0,-1 1 0,1-1 0,0 0 0,0 1 0,1-1 0,-1 0 0,1 0 0,0 0 0,1 0 0,-1 0 0,7 8 0,-7-10 0,1-1 0,0 1 0,-1-1 0,1 0 0,0 0 0,0 0 0,0-1 0,0 1 0,1-1 0,-1 0 0,0 0 0,0 0 0,1 0 0,-1 0 0,1-1 0,-1 1 0,1-1 0,-1 0 0,1 0 0,-1 0 0,1-1 0,-1 1 0,4-2 0,34-7-1365,-23 4-5461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27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46 24575,'0'-2'0,"0"0"0,0-1 0,0 1 0,0 0 0,0 0 0,-1 0 0,1 0 0,-1 0 0,0 0 0,1 0 0,-1 0 0,0 0 0,0 0 0,0 0 0,0 1 0,-1-1 0,1 0 0,0 1 0,-1-1 0,1 1 0,-3-2 0,3 3 0,0-1 0,-1 1 0,1-1 0,0 1 0,-1 0 0,1 0 0,-1 0 0,1 0 0,0 0 0,-1 0 0,1 0 0,-1 0 0,1 0 0,0 1 0,-1-1 0,1 1 0,0-1 0,-1 1 0,1-1 0,0 1 0,0 0 0,-1-1 0,1 1 0,0 0 0,0 0 0,0 0 0,0 0 0,0 0 0,0 0 0,1 0 0,-1 1 0,-1 1 0,-8 10 0,2 0 0,-1 0 0,2 1 0,-1 0 0,2 0 0,0 1 0,1 0 0,0 0 0,1 1 0,1-1 0,1 1 0,0-1 0,1 1 0,0 0 0,1 0 0,3 16 0,-3-30 0,0 1 0,1-1 0,-1 1 0,1-1 0,0 0 0,0 1 0,0-1 0,0 0 0,0 0 0,0 0 0,0 0 0,1 0 0,-1 0 0,1 0 0,0 0 0,-1 0 0,1-1 0,0 1 0,0-1 0,0 1 0,0-1 0,0 0 0,0 1 0,0-1 0,1-1 0,-1 1 0,0 0 0,1 0 0,-1-1 0,1 1 0,-1-1 0,0 0 0,1 0 0,-1 0 0,1 0 0,3-1 0,2 1 0,-1-1 0,0 0 0,1-1 0,-1 1 0,0-1 0,0-1 0,0 0 0,0 0 0,0 0 0,-1 0 0,8-6 0,-1-1 0,0-1 0,-1 0 0,0-1 0,14-18 0,-22 23 0,1 1 0,-2-2 0,1 1 0,-1 0 0,0-1 0,0 1 0,-1-1 0,0 0 0,0 0 0,-1 0 0,1-8 0,-1 2 0,1-6 0,-5 34 0,-1 5 0,0 1 0,-2-2 0,-13 32 0,9-24 0,9-24 0,0 1 0,0 0 0,0-1 0,0 1 0,0 0 0,0 0 0,1 0 0,-1 0 0,1 0 0,0 0 0,0 0 0,0 0 0,1 0 0,-1-1 0,1 1 0,-1 0 0,1 0 0,0 0 0,0 0 0,0-1 0,0 1 0,1 0 0,-1-1 0,1 1 0,0-1 0,-1 0 0,1 1 0,0-1 0,0 0 0,1 0 0,-1 0 0,0 0 0,1-1 0,-1 1 0,1-1 0,-1 1 0,1-1 0,0 0 0,0 0 0,-1 0 0,1-1 0,0 1 0,5 0 0,49 18 0,-46-14 0,1 0 0,-1-2 0,1 1 0,-1-2 0,14 3 0,198-3 75,-111-5-1515,-91 4-5386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2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1 257 24575,'33'1'0,"-17"0"0,0-1 0,27-3 0,-38 2 0,-1 0 0,1 0 0,-1 0 0,1-1 0,-1 1 0,0-1 0,1 0 0,-1-1 0,0 1 0,0-1 0,-1 1 0,1-1 0,5-6 0,-1 0 0,0 1 0,-1-2 0,-1 1 0,1-1 0,-1 0 0,-1-1 0,0 1 0,-1-1 0,0 0 0,0 0 0,-1 0 0,0-1 0,-1 1 0,-1-1 0,1-18 0,-2 28 0,0 1 0,0 0 0,0-1 0,0 1 0,0-1 0,0 1 0,-1 0 0,1-1 0,0 1 0,-1 0 0,1-1 0,-1 1 0,0 0 0,1 0 0,-1 0 0,0-1 0,0 1 0,1 0 0,-1 0 0,0 0 0,0 0 0,0 0 0,0 0 0,-1 1 0,1-1 0,0 0 0,0 0 0,0 1 0,-1-1 0,1 1 0,0-1 0,-1 1 0,1 0 0,0-1 0,-1 1 0,1 0 0,0 0 0,-3 0 0,1 1 0,1-1 0,-1 1 0,0 0 0,1 0 0,-1 0 0,1 0 0,-1 1 0,1-1 0,-1 1 0,1 0 0,0-1 0,0 1 0,0 0 0,0 0 0,0 0 0,0 1 0,0-1 0,-1 4 0,-1 4-74,0-1 0,1 1 0,1 1 0,-1-1 0,2 0 0,-1 1 0,2-1 0,-1 1-1,3 19 1,-2-18-550,1 10-6202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37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24575,'94'-1'0,"101"3"0,-123 7 0,-45-5 0,41 2 0,319-6-3000,-152-1 6000,-213 2-3000,41 8 0,18 0 0,567-7 0,-316-4 0,-297 4 0,39 6 0,32 2 0,-29-11 0,-33-1 0,0 3 0,0 1 0,44 8 0,-61-6 0,0-1 0,0-2 0,41-3 0,-37 1 0,0 1 0,34 4 0,-49-1 0,-1 1 0,20 7 0,-21-6 0,0-1 0,1 0 0,18 2 0,115 10 0,-73-10 0,115-6 0,-77-2 0,4 0 0,124 4 0,-122 16-1365,-100-17-5461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3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24575,'0'-4'0,"7"0"0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9:3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24575,'1'-5'0,"0"0"0,0 1 0,0-1 0,1 1 0,-1-1 0,1 1 0,0 0 0,1-1 0,-1 1 0,1 0 0,-1 0 0,1 1 0,0-1 0,1 1 0,-1-1 0,8-5 0,-4 4 0,0-1 0,0 1 0,1 0 0,0 1 0,0 0 0,0 0 0,0 0 0,12-2 0,-18 5 0,-1 1 0,1 0 0,-1 0 0,1-1 0,0 1 0,-1 0 0,1 0 0,-1 1 0,1-1 0,0 0 0,-1 1 0,1-1 0,-1 0 0,1 1 0,-1 0 0,1-1 0,-1 1 0,1 0 0,-1 0 0,0 0 0,0 0 0,1 0 0,-1 0 0,0 0 0,0 0 0,0 1 0,0-1 0,1 2 0,2 4 0,0 1 0,-1-1 0,1 1 0,2 13 0,-5-16 0,1 1 0,0-1 0,0 0 0,0 1 0,0-1 0,1 0 0,6 8 0,-8-11 0,0-1 0,0 0 0,0 0 0,1 0 0,-1 0 0,0 0 0,1 0 0,-1 0 0,0-1 0,1 1 0,-1 0 0,1-1 0,-1 1 0,1-1 0,0 0 0,-1 1 0,1-1 0,1 0 0,-2 0 0,0 0 0,0-1 0,0 1 0,0-1 0,0 1 0,0 0 0,0-1 0,0 0 0,0 1 0,0-1 0,-1 0 0,1 1 0,0-1 0,0 0 0,-1 0 0,1 0 0,0 0 0,-1 1 0,1-1 0,0-2 0,1-2 0,0-1 0,0-1 0,0 1 0,-1 0 0,0 0 0,0-1 0,0-8 0,-2-59-1365,0 51-5461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3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24575,'567'0'-1365,"-547"0"-5461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39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24575,'3'1'0,"1"0"0,0 0 0,-1 1 0,1 0 0,-1-1 0,0 1 0,0 1 0,4 2 0,11 6 0,-10-7 0,1 1 0,-2 0 0,1 0 0,0 1 0,-1 0 0,0 0 0,-1 0 0,1 1 0,-1 0 0,0 1 0,-1-1 0,0 1 0,7 13 0,-9-14 0,0 1 0,0-1 0,0 1 0,-1 0 0,0-1 0,0 1 0,-1 0 0,0 0 0,0 0 0,-1 0 0,0 0 0,-1 0 0,1 0 0,-2 0 0,1 0 0,-3 8 0,2-13 0,0 1 0,0 0 0,0-1-1,0 0 1,0 1 0,-1-1 0,0 0-1,1 0 1,-1-1 0,0 1 0,-1-1-1,1 1 1,-4 1 0,-54 27 53,11-6-1468,34-14-5411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40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24575,'-2'62'0,"0"-30"0,2 0 0,7 57 0,-7-86 4,1 0 1,0 1-1,-1-1 0,1 0 0,1 1 0,-1-1 1,0 0-1,1 0 0,-1 0 0,1 0 0,0-1 1,0 1-1,0 0 0,1-1 0,-1 1 0,0-1 1,1 0-1,0 0 0,-1 0 0,1 0 0,0 0 0,0-1 1,0 1-1,6 1 0,2 0-180,1-1 0,0 0 1,-1-1-1,1-1 0,20-1 0,-21 1-239,11-1-6411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4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24575,'539'0'0,"-521"0"0,1 1 0,-1 1 0,1 1 0,-1 0 0,30 10 0,-35-5-1365,-3 1-5461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4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1 227 24575,'53'1'0,"-23"1"0,-1-2 0,1-1 0,37-6 0,-60 6 0,0-1 0,0 1 0,0-1 0,0-1 0,0 0 0,0 1 0,-1-2 0,1 1 0,-1-1 0,0 0 0,0-1 0,-1 1 0,1-1 0,-1 0 0,0 0 0,0-1 0,0 0 0,4-8 0,-6 8 0,0-1 0,0 0 0,-1 0 0,0 0 0,0 0 0,-1 0 0,0 0 0,0 0 0,-1-10 0,0 15 0,1-1 0,-1 1 0,0-1 0,-1 1 0,1-1 0,0 1 0,-1-1 0,1 1 0,-1-1 0,0 1 0,0 0 0,0-1 0,0 1 0,0 0 0,0 0 0,-1-1 0,1 1 0,-1 0 0,1 1 0,-1-1 0,0 0 0,0 0 0,0 1 0,0-1 0,0 1 0,0 0 0,0-1 0,-5-1 0,5 3 0,1-1 0,-1 1 0,0 0 0,1 0 0,-1 0 0,0 0 0,0 0 0,1 0 0,-1 0 0,0 0 0,1 1 0,-1-1 0,0 0 0,1 1 0,-1 0 0,1-1 0,-1 1 0,1 0 0,-1 0 0,-2 2 0,2-1 0,0 0 0,0 0 0,0 1 0,0-1 0,1 1 0,-1 0 0,1-1 0,0 1 0,-1 0 0,0 5 0,-1 4 0,1 0 0,0 0 0,0 0 0,2 19 0,3 90 0,-3-119 0,1 1 0,-1-1 0,1 1 0,0-1 0,0 0 0,0 0 0,0 0 0,1 0 0,-1 1 0,0-2 0,1 1 0,0 0 0,-1 0 0,1 0 0,0-1 0,0 1 0,0-1 0,0 1 0,0-1 0,0 0 0,0 0 0,0 0 0,1 0 0,-1 0 0,0 0 0,1-1 0,-1 1 0,0-1 0,1 0 0,-1 1 0,3-1 0,11 1 0,-1-1 0,0 0 0,24-4 0,-38 4 0,6-1 0,-1-1 0,0 1 0,0-1 0,0-1 0,0 1 0,0-1 0,0 0 0,0 0 0,-1-1 0,0 1 0,1-1 0,-1-1 0,-1 1 0,1-1 0,-1 1 0,0-1 0,5-7 0,4-8 0,-1-1 0,-1 0 0,11-28 0,-22 48 0,1 0 0,-1 0 0,0-1 0,1 1 0,-1 0 0,1 0 0,0 0 0,-1 0 0,1 0 0,0 0 0,0 1 0,-1-1 0,1 0 0,0 0 0,0 0 0,0 1 0,0-1 0,0 1 0,0-1 0,2 0 0,-2 1 0,0 0 0,0 0 0,0 0 0,0 0 0,-1 0 0,1 1 0,0-1 0,0 0 0,0 0 0,0 1 0,-1-1 0,1 1 0,0-1 0,0 1 0,-1-1 0,1 1 0,0-1 0,-1 1 0,1 0 0,0 1 0,2 2 0,0 0 0,0 0 0,-1 0 0,1 1 0,-1 0 0,0-1 0,-1 1 0,3 8 0,2 36 0,-4-30 0,1 0 0,9 37 0,-11-55 0,-1 0 0,0 0 0,1 0 0,-1 0 0,0-1 0,1 1 0,-1 0 0,1 0 0,-1 0 0,1 0 0,0 0 0,-1-1 0,1 1 0,0 0 0,0-1 0,-1 1 0,1 0 0,0-1 0,0 1 0,0-1 0,0 1 0,0-1 0,0 0 0,0 1 0,0-1 0,1 1 0,0-2 0,0 1 0,0 0 0,0 0 0,0-1 0,0 1 0,-1-1 0,1 0 0,0 1 0,0-1 0,-1 0 0,1 0 0,0 0 0,1-1 0,4-4 0,-1 1 0,0-1 0,0 0 0,0-1 0,6-8 0,-6 7 0,0 1 0,1-1 0,0 1 0,1 0 0,0 1 0,0 0 0,0 0 0,16-8 0,-19 11 0,-1 1 0,1 0 0,-1 0 0,1 0 0,0 0 0,0 1 0,0 0 0,0 0 0,0 0 0,0 1 0,0 0 0,0 0 0,0 0 0,1 0 0,-1 1 0,0 0 0,0 0 0,0 0 0,5 2 0,-8-1 0,0-1 0,0 0 0,0 1 0,0-1 0,0 1 0,-1 0 0,1-1 0,0 1 0,-1 0 0,0 0 0,1 0 0,-1 0 0,0 0 0,0 1 0,0-1 0,0 0 0,0 0 0,-1 1 0,2 2 0,-1 6 0,0 1 0,0-1 0,-1 13 0,0-16 0,-1 0 0,2 0 0,-1 0 0,1 0 0,3 11 0,-3-16 9,0 0-1,1 0 1,-1-1-1,1 1 1,-1 0 0,1-1-1,0 1 1,0-1-1,0 1 1,1-1-1,-1 0 1,0 0-1,4 2 1,-6-4-42,1 1 0,0-1 0,0 0 0,0 1 0,0-1 0,0 0 0,0 0 0,0 1 0,0-1 0,0 0 0,0 0 0,-1 0 0,1 0 0,0 0 0,0-1 0,0 1 0,0 0 0,0 0 0,0-1 0,0 1 0,0 0 0,0-1 0,0 1 0,-1-1 0,1 1 0,0-1 0,0 1 0,-1-1 0,1 0 0,0 1 0,-1-1 0,1 0 0,0 1 0,-1-1 0,1 0 0,-1 0 0,0 0 0,1 0 0,-1 0 0,1 1 0,-1-1 0,0 0 0,0 0 0,1-2 0,3-13-6793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4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24575,'0'-3'0,"0"-1"0,0 1 0,1-1 0,-1 0 0,1 1 0,0 0 0,0-1 0,1 1 0,-1-1 0,1 1 0,-1 0 0,1 0 0,0 0 0,0 0 0,1 0 0,-1 1 0,0-1 0,1 0 0,0 1 0,-1 0 0,1 0 0,5-3 0,5-2 0,0 1 0,0 0 0,1 1 0,18-4 0,-5 0 0,11-6 0,-25 10 0,0-1 0,0 2 0,25-6 0,-35 9 0,1 1 0,0 0 0,0 0 0,0 0 0,0 0 0,-1 0 0,1 1 0,0 0 0,0-1 0,-1 1 0,1 1 0,0-1 0,-1 1 0,1-1 0,-1 1 0,0 0 0,0 0 0,5 4 0,-5-3 5,-1-1-1,0 1 1,0 0 0,0 0-1,0 0 1,0 0-1,-1 1 1,1-1 0,-1 0-1,0 1 1,0-1-1,0 1 1,-1-1 0,1 8-1,-1 55-480,-1-46-482,1 2-5868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44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24575,'4'-1'0,"-1"1"0,1-1 0,-1 1 0,1-1 0,-1 0 0,1-1 0,-1 1 0,0 0 0,1-1 0,-1 0 0,0 0 0,0 0 0,0 0 0,0 0 0,-1-1 0,1 1 0,-1-1 0,1 0 0,-1 0 0,0 0 0,4-6 0,-2 1 0,0 1 0,-1-1 0,1 0 0,-2 0 0,1-1 0,-1 1 0,0-1 0,1-10 0,-4-7 0,1 21 0,-1-1 0,1 1 0,1-1 0,-1 1 0,1 0 0,-1-1 0,4-7 0,-4 13 0,0 0 0,1 0 0,-1-1 0,1 1 0,-1 0 0,0 0 0,1 0 0,-1 0 0,1 0 0,-1 0 0,1 0 0,-1 0 0,1 0 0,-1 0 0,1 0 0,-1 0 0,1 0 0,-1 0 0,0 0 0,1 0 0,-1 0 0,1 0 0,-1 1 0,1-1 0,-1 0 0,0 0 0,1 1 0,-1-1 0,0 0 0,1 1 0,-1-1 0,1 1 0,20 15 0,-13-10 0,109 78 0,-113-80 0,0 0 0,0 0 0,0 1 0,-1 0 0,1-1 0,-1 1 0,0 0 0,-1 1 0,1-1 0,-1 0 0,0 1 0,0-1 0,-1 1 0,0 0 0,0 0 0,0-1 0,0 12 0,9 39 0,-10-54 0,1-1 0,-1 1 0,1 0 0,0 0 0,0-1 0,-1 1 0,1 0 0,0-1 0,1 1 0,-1-1 0,0 1 0,0-1 0,1 0 0,-1 0 0,0 1 0,1-1 0,-1 0 0,1 0 0,0 0 0,-1-1 0,1 1 0,3 1 0,-2-2 0,1 1 0,-1-1 0,1 0 0,0 0 0,-1 0 0,1 0 0,0 0 0,-1-1 0,1 0 0,6-2 0,4-3 0,1 0 0,-1-1 0,-1-1 0,17-12 0,-19 10 0,0-1 0,-1 0 0,0-1 0,-1 0 0,0 0 0,-1-1 0,9-20 0,-10 20 0,11-31 0,-17 43 0,-1 1 0,0-2 0,1 1 0,-1 0 0,1 0 0,-1 0 0,0 0 0,0 0 0,0 0 0,0 0 0,0 0 0,0 0 0,0 0 0,0 0 0,0-1 0,0 1 0,0 0 0,-1 0 0,1 0 0,0 0 0,-1 0 0,1 0 0,-1 0 0,0 0 0,1 0 0,-1 0 0,1 1 0,-1-1 0,0 0 0,0 0 0,0 0 0,1 1 0,-1-1 0,0 1 0,0-1 0,0 0 0,0 1 0,-2-1 0,2 1 0,-1 0 0,0 0 0,0 1 0,1-1 0,-1 0 0,0 1 0,1-1 0,-1 1 0,1 0 0,-1 0 0,0-1 0,1 1 0,0 0 0,-1 0 0,1 0 0,0 1 0,-1-1 0,1 0 0,0 0 0,0 1 0,0-1 0,0 1 0,0-1 0,-1 3 0,-1 2 0,0-1 0,0 1 0,0 0 0,1 0 0,-3 10 0,3-9 0,1 1 0,0 0 0,0-1 0,1 1 0,0 0 0,0-1 0,2 12 0,-2-17 0,1 1 0,0-1 0,-1 0 0,1 0 0,0 1 0,0-1 0,1 0 0,-1 0 0,0 0 0,1 0 0,-1 0 0,1-1 0,0 1 0,-1 0 0,1-1 0,0 1 0,0-1 0,0 1 0,0-1 0,0 0 0,0 0 0,1 0 0,-1 0 0,0-1 0,1 1 0,-1 0 0,3-1 0,22 3 17,0-1 0,0-1-1,38-5 1,6 1-1449,-53 2-5394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4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24575,'-1'1'0,"-1"-1"0,1 0 0,0 0 0,-1 0 0,1 0 0,0 1 0,-1-1 0,1 1 0,0-1 0,-1 1 0,1-1 0,0 1 0,0 0 0,0 0 0,0 0 0,0-1 0,0 1 0,0 0 0,0 0 0,0 0 0,-1 3 0,0-1 0,0 1 0,0-1 0,1 1 0,0-1 0,0 1 0,0 0 0,0-1 0,0 5 0,0 3 0,0 1 0,2-1 0,-1 0 0,4 21 0,-3-28 0,0 0 0,0 0 0,0 0 0,1 0 0,0-1 0,-1 1 0,1 0 0,1-1 0,-1 1 0,0-1 0,1 0 0,0 1 0,0-1 0,5 4 0,1 0 0,1-2 0,-1 1 0,1-1 0,11 4 0,22 11 0,-41-19 0,-1 0 0,1 0 0,-1 0 0,1 0 0,-1 0 0,0 0 0,0 0 0,1 1 0,-1-1 0,0 0 0,0 1 0,1 1 0,-2-2 0,0-1 0,1 1 0,-1 0 0,0-1 0,0 1 0,0-1 0,0 1 0,0 0 0,0-1 0,0 1 0,0 0 0,0-1 0,0 1 0,0-1 0,0 1 0,-1 0 0,1-1 0,0 1 0,0-1 0,-1 1 0,1-1 0,0 1 0,-1 0 0,-1 1 0,0-1 0,0 1 0,0-1 0,0 1 0,0-1 0,0 0 0,0 0 0,0 0 0,-1 0 0,1 0 0,0 0 0,-1-1 0,1 1 0,-1-1 0,-2 1 0,-143 0 47,82-3-1459,53 2-5414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4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24575,'-2'1'0,"0"-1"0,1 0 0,-1 1 0,0-1 0,1 1 0,-1 0 0,0-1 0,1 1 0,-1 0 0,1 0 0,-1 0 0,1 0 0,0 0 0,-1 1 0,1-1 0,0 0 0,0 1 0,0-1 0,0 0 0,0 1 0,0-1 0,0 1 0,0 0 0,1-1 0,-1 1 0,1 0 0,-1-1 0,1 1 0,0 0 0,-1 0 0,1 1 0,-2 11 0,1 0 0,0 26 0,1-28 0,0-11 0,0 8 0,0-1 0,1 1 0,-1 0 0,2 0 0,3 13 0,-5-20 0,1-1 0,-1 1 0,1-1 0,0 1 0,-1-1 0,1 0 0,0 1 0,0-1 0,0 0 0,0 0 0,0 1 0,0-1 0,1 0 0,-1 0 0,0 0 0,1 0 0,-1-1 0,0 1 0,1 0 0,-1 0 0,1-1 0,-1 1 0,1-1 0,-1 0 0,1 1 0,0-1 0,-1 0 0,1 0 0,-1 0 0,1 0 0,0 0 0,-1 0 0,1 0 0,-1-1 0,1 1 0,0-1 0,-1 1 0,3-2 0,-1 1 6,1-1 0,-1 1-1,0-1 1,0 0 0,0 0-1,0 0 1,0-1 0,0 1 0,-1-1-1,1 1 1,-1-1 0,1 0-1,-1 0 1,0 0 0,0 0-1,-1-1 1,1 1 0,-1 0 0,1-1-1,0-4 1,0 1-155,0 0 1,-1 0-1,0 0 1,0 0-1,0 0 1,-1-1-1,0 1 1,-1 0-1,-1-10 1,-3 0-6678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4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24575,'0'10'0,"-1"1"0,1 0 0,1 0 0,-1 0 0,2-1 0,-1 1 0,2-1 0,-1 1 0,5 10 0,0-4 0,-1-3 0,0 0 0,0 0 0,2 0 0,15 22 0,-22-34 0,0-1 0,1 1 0,-1 0 0,1 0 0,0-1 0,0 1 0,-1 0 0,1-1 0,0 0 0,0 0 0,0 1 0,0-1 0,0 0 0,1 0 0,-1-1 0,0 1 0,0 0 0,1-1 0,-1 0 0,0 1 0,1-1 0,-1 0 0,0 0 0,1 0 0,-1 0 0,0-1 0,1 1 0,-1-1 0,0 1 0,1-1 0,-1 0 0,0 0 0,0 0 0,0 0 0,0 0 0,0 0 0,0-1 0,3-2 0,2-4 0,1-1 0,-2 0 0,1 0 0,-1 0 0,-1-1 0,1 0 0,-2 0 0,5-11 0,-5 11 0,5-26 0,-5 19 0,-3 14 0,0 8 0,1 5 0,-1-1 0,1 1 0,1-1 0,0 0 0,0 1 0,1-1 0,0 0 0,0-1 0,1 1 0,0-1 0,1 0 0,-1 0 0,10 8 0,-12-12 0,1 0 0,0-1 0,0 0 0,0 0 0,1 0 0,-1 0 0,1 0 0,0-1 0,-1 0 0,1 0 0,0 0 0,0-1 0,1 1 0,-1-1 0,0-1 0,0 1 0,0-1 0,1 1 0,-1-2 0,0 1 0,0 0 0,1-1 0,-1 0 0,0 0 0,9-4 0,-11 4 0,0-1 0,-1 1 0,1-1 0,-1 1 0,1-1 0,-1 0 0,0 0 0,0 0 0,1 0 0,-1 0 0,-1 0 0,1-1 0,0 1 0,-1-1 0,1 1 0,1-4 0,1-4 0,-1 0 0,0-1 0,3-11 0,7-26 0,-9 39 0,-1 0 0,0-1 0,2-14 0,7-24 0,-11 46 0,0 0 0,0 0 0,0 0 0,1 0 0,-1 1 0,1-1 0,-1 0 0,1 1 0,-1-1 0,1 1 0,0 0 0,0 0 0,0-1 0,0 1 0,0 0 0,0 0 0,0 1 0,0-1 0,0 0 0,0 1 0,0-1 0,1 1 0,-1 0 0,0 0 0,0 0 0,0 0 0,1 0 0,-1 0 0,0 0 0,3 2 0,0-2 0,0 1 0,0 1 0,0-1 0,-1 1 0,1 0 0,0 0 0,-1 0 0,0 1 0,1 0 0,-1 0 0,0 0 0,5 5 0,3 5 0,-7-9 0,0 1 0,-1 0 0,0 0 0,0 0 0,0 1 0,0 0 0,-1-1 0,0 1 0,0 0 0,0 0 0,-1 1 0,2 9 0,-3-11-73,0 0 107,0 1 0,0 0-1,0-1 1,1 1 0,3 6-1,-4-11-107,0 1-1,0-1 0,0 1 1,0-1-1,0 1 0,1-1 0,-1 1 1,0-1-1,1 0 0,-1 0 0,1 0 1,0 0-1,-1 0 0,1 0 1,0 0-1,0 0 0,-1-1 0,1 1 1,3 0-1,13 2-6751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9:3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24575,'4'0'0,"0"3"0,4 2 0,6-1 0,4 6 0,3 1 0,0-1 0,-3 0 0,3 0 0,-1-3 0,-2 1 0,-2-1 0,0 1 0,4 0 0,-2-1-8191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46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19 24575,'-44'-15'0,"36"14"0,0 0 0,1 0 0,-1 1 0,0 0 0,0 0 0,-14 3 0,20-3 0,-1 1 0,1 0 0,0 0 0,0 0 0,0 0 0,-1 0 0,1 0 0,0 1 0,1-1 0,-1 1 0,0-1 0,0 1 0,1 0 0,-1 0 0,1 0 0,-1-1 0,1 2 0,0-1 0,0 0 0,0 0 0,0 0 0,0 0 0,0 1 0,1-1 0,-1 0 0,0 5 0,-1 7 0,0 0 0,1 0 0,1 0 0,0 1 0,0-1 0,4 17 0,-3-25 0,1 0 0,-1-1 0,1 1 0,0-1 0,0 1 0,0-1 0,1 0 0,0 0 0,0 0 0,0 0 0,1-1 0,-1 1 0,1-1 0,0 0 0,1 0 0,-1 0 0,9 5 0,-4-4 0,0-1 0,0 0 0,0-1 0,0 0 0,1-1 0,-1 0 0,1 0 0,12 0 0,13 0 0,34-4 0,-13-1 0,-49 3 0,-1 0 0,0-1 0,1 0 0,-1-1 0,0 1 0,0-1 0,0 0 0,0-1 0,0 1 0,0-1 0,-1 0 0,1-1 0,-1 1 0,0-1 0,0 0 0,0-1 0,-1 1 0,1-1 0,-1 0 0,0 0 0,0 0 0,-1 0 0,0-1 0,0 1 0,0-1 0,0 0 0,1-7 0,1-1 0,0-1 0,0 1 0,-2-1 0,3-24 0,-5 36 0,-1 0 0,0 0 0,0-1 0,-1 1 0,1 0 0,0 0 0,-1-1 0,0 1 0,0 0 0,0 0 0,0 0 0,-3-4 0,3 6 0,0-1 0,0 1 0,-1-1 0,1 1 0,-1 0 0,1 0 0,-1 0 0,1 0 0,-1 0 0,1 0 0,-1 0 0,0 1 0,0-1 0,0 0 0,1 1 0,-1-1 0,0 1 0,0 0 0,0 0 0,0 0 0,0 0 0,1 0 0,-4 0 0,1 1 0,-1-1 0,1 1 0,-1 0 0,1 0 0,0 0 0,0 1 0,-1-1 0,1 1 0,0 0 0,0 0 0,1 1 0,-1-1 0,0 1 0,1 0 0,0 0 0,-1 0 0,1 0 0,-3 5 0,2-2 0,1-1 0,-1 1 0,2 0 0,-1 0 0,1 0 0,-1 0 0,2 0 0,-1 1 0,1-1 0,0 1 0,-1 11 0,2-13 0,-1 6 0,1 1 0,0-1 0,1 1 0,0-1 0,4 15 0,-4-23 0,0 0 0,0 0 0,0-1 0,1 1 0,-1-1 0,0 1 0,1-1 0,0 1 0,-1-1 0,1 0 0,0 0 0,0 0 0,1 0 0,-1 0 0,0 0 0,1-1 0,-1 1 0,1-1 0,-1 1 0,1-1 0,-1 0 0,1 0 0,0 0 0,0-1 0,0 1 0,4 0 0,38 2 0,82-4 0,-38-2 0,-77 3-341,0-1 0,1 0-1,14-4 1,-11 1-6485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4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231 285 24575,'0'-2'0,"0"-1"0,0 1 0,0 0 0,0 0 0,-1-1 0,1 1 0,-1 0 0,1 0 0,-1 0 0,0 0 0,0-1 0,0 1 0,0 0 0,0 0 0,0 1 0,0-1 0,-1 0 0,1 0 0,-1 1 0,-3-4 0,3 4 0,-1-1 0,0 1 0,0 0 0,1 0 0,-1 0 0,0 0 0,0 1 0,0-1 0,0 1 0,0-1 0,0 1 0,0 0 0,-6 1 0,1 0 0,-1 1 0,0 0 0,0 0 0,0 1 0,1 0 0,0 1 0,-1 0 0,1 0 0,-9 7 0,12-6 0,-1 0 0,1 0 0,0 1 0,0 0 0,0 0 0,1 1 0,0-1 0,0 1 0,1 0 0,0 0 0,0 0 0,0 0 0,1 1 0,-2 11 0,0 8 0,1 1 0,0 46 0,3-70 0,1 0 0,-1 0 0,1-1 0,-1 1 0,1 0 0,0-1 0,1 1 0,-1 0 0,1-1 0,-1 0 0,5 6 0,-6-8 0,1 0 0,-1 0 0,1 0 0,0-1 0,0 1 0,-1 0 0,1-1 0,0 1 0,0-1 0,0 1 0,0-1 0,0 1 0,-1-1 0,1 0 0,0 1 0,0-1 0,0 0 0,0 0 0,2 1 0,-2-2 0,1 1 0,-1 0 0,1-1 0,-1 1 0,1-1 0,-1 1 0,0-1 0,1 0 0,-1 1 0,0-1 0,1 0 0,-1 0 0,0 0 0,0 0 0,0 0 0,2-2 0,2-4 0,0-1 0,0 1 0,0 0 0,-1-1 0,-1 0 0,1 0 0,3-13 0,11-24 0,-9 24 0,-1-1 0,-1 0 0,-1 0 0,-1-1 0,4-44 0,0 10 0,-5 5 0,-2-75 0,-2 111 0,10 169 0,0 6 0,-8-138 0,0 0 0,2-1 0,1 1 0,0-1 0,2 0 0,13 29 0,-18-43 0,0-3 0,0 0 0,0 1 0,0-1 0,0 0 0,1 0 0,-1-1 0,1 1 0,0 0 0,0-1 0,0 0 0,0 1 0,1-1 0,-1 0 0,0-1 0,1 1 0,0-1 0,-1 1 0,1-1 0,0 0 0,-1-1 0,1 1 0,0 0 0,0-1 0,0 0 0,0 0 0,0 0 0,5-2 0,-3 2 0,-1 0 0,1-1 0,-1 0 0,1-1 0,-1 1 0,0-1 0,1 0 0,-1 0 0,0 0 0,0-1 0,-1 0 0,1 0 0,0 0 0,-1 0 0,0-1 0,0 0 0,0 0 0,6-8 0,-5 4-341,-1 0 0,0-1-1,5-16 1,-6 10-6485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48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24575,'23'0'0,"29"-1"0,0 2 0,0 2 0,0 2 0,51 14 0,-22-1-1365,-63-13-5461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4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64 24575,'-4'0'0,"-1"0"0,1 1 0,-1-1 0,1 1 0,-1 0 0,1 0 0,0 1 0,-1-1 0,1 1 0,0 0 0,0 0 0,-5 3 0,2 1 0,0 0 0,0 0 0,1 0 0,0 1 0,-7 10 0,7-8 0,0 0 0,1 0 0,0 1 0,0 0 0,1 0 0,1 0 0,-4 15 0,5-17 0,0-1 0,1 1 0,0-1 0,1 0 0,0 1 0,0 0 0,0-1 0,1 0 0,0 1 0,1-1 0,2 11 0,-3-16 0,0 0 0,1 0 0,-1 0 0,0 0 0,0 0 0,1 0 0,-1-1 0,1 1 0,-1-1 0,1 1 0,0-1 0,0 1 0,0-1 0,-1 0 0,1 0 0,0 0 0,1 0 0,-1 0 0,0-1 0,0 1 0,0 0 0,0-1 0,1 0 0,-1 0 0,0 1 0,0-1 0,0 0 0,1-1 0,2 1 0,-1-1 0,0 0 0,0 1 0,-1-1 0,1-1 0,0 1 0,-1 0 0,1-1 0,-1 0 0,1 0 0,-1 0 0,0 0 0,0 0 0,0-1 0,0 1 0,0-1 0,2-4 0,0 0 0,-1-1 0,0 0 0,0 0 0,-1 0 0,0 0 0,-1-1 0,0 1 0,0-1 0,1-14 0,-2-9 0,-3-43 0,0 20 0,2 50-195,0 0 0,-1 0 0,1 0 0,-1 0 0,0 0 0,-3-10 0,-5-1-6631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6:28:4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24575,'-1'8'0,"1"0"0,-1 1 0,0-1 0,-1 0 0,0-1 0,0 1 0,-1 0 0,0-1 0,0 1 0,-1-1 0,0 0 0,0 0 0,-8 10 0,-4 2 0,-2-1 0,-38 33 0,29-28 0,8-8 0,-33 19 0,16-11 0,20-13-1365,-1-2-5461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9:5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1 589 24575,'0'-8'0,"1"0"0,0 0 0,0 0 0,1 0 0,1 0 0,-1 0 0,1 0 0,0 1 0,1 0 0,0-1 0,0 1 0,7-9 0,-7 11 0,0 0 0,0 0 0,1 0 0,-1 1 0,1 0 0,0 0 0,0 0 0,1 0 0,-1 1 0,1 0 0,-1 0 0,1 0 0,0 1 0,0 0 0,1 0 0,8-1 0,-12 3 0,-1-1 0,0 1 0,1 0 0,-1 0 0,0 1 0,1-1 0,-1 0 0,0 1 0,1-1 0,-1 1 0,0 0 0,0 0 0,0 0 0,1 0 0,-1 0 0,0 0 0,0 1 0,-1-1 0,4 3 0,-3-1 0,1 0 0,-1 0 0,1 1 0,-1-1 0,0 1 0,-1 0 0,1 0 0,-1-1 0,1 1 0,0 6 0,1 8 0,-1 1 0,0 0 0,-3 35 0,1-42 0,0-6 0,0-3 0,1 0 0,-1 0 0,0 0 0,-1 0 0,1-1 0,0 1 0,-1 0 0,1 0 0,-1 0 0,0-1 0,0 1 0,0 0 0,-3 4 0,4-7 0,-1 0 0,1 0 0,0 0 0,-1-1 0,1 1 0,0 0 0,0 0 0,-1 0 0,1 0 0,0 0 0,-1 0 0,1-1 0,0 1 0,0 0 0,-1 0 0,1 0 0,0-1 0,0 1 0,0 0 0,-1 0 0,1-1 0,0 1 0,0 0 0,0 0 0,0-1 0,0 1 0,-1 0 0,1-1 0,0 1 0,0 0 0,0-1 0,0 1 0,0 0 0,0 0 0,0-1 0,0 1 0,0 0 0,0-1 0,0 1 0,0 0 0,1-1 0,-1 1 0,-1-17 0,4-6 0,1 0 0,1 0 0,12-35 0,-13 49 0,-1 0 0,1 0 0,1 1 0,0-1 0,0 1 0,0 0 0,1 1 0,0-1 0,1 1 0,0 0 0,11-8 0,-18 14 0,1 0 0,0 1 0,0-1 0,0 1 0,-1-1 0,1 1 0,0 0 0,0-1 0,0 1 0,0 0 0,0 0 0,0-1 0,0 1 0,0 0 0,0 0 0,0 0 0,0 0 0,0 0 0,0 0 0,0 1 0,0-1 0,0 0 0,0 0 0,-1 1 0,1-1 0,0 1 0,0-1 0,0 0 0,0 1 0,0 0 0,-1-1 0,1 1 0,0-1 0,0 1 0,-1 0 0,1 0 0,-1-1 0,1 1 0,-1 0 0,2 1 0,2 5 0,0 1 0,-1-1 0,0 1 0,3 9 0,0 2 0,43 132 0,-48-149 0,0 0 0,1 1 0,-1-1 0,1 0 0,-1 0 0,1 0 0,0 0 0,0-1 0,-1 1 0,1 0 0,0-1 0,1 1 0,-1-1 0,0 0 0,0 0 0,1 1 0,-1-2 0,1 1 0,-1 0 0,0 0 0,1-1 0,0 1 0,-1-1 0,1 0 0,-1 0 0,1 0 0,-1 0 0,1 0 0,-1-1 0,1 1 0,4-2 0,2 0 0,-1-1 0,0 0 0,0 0 0,0-1 0,0 0 0,0 0 0,-1 0 0,8-7 0,8-9 0,29-35 0,3-2 0,-34 35 0,-1 0 0,-1-2 0,-1 0 0,21-37 0,-26 41 0,-7 11 0,0-1 0,-1 1 0,0-1 0,0 0 0,4-16 0,-1-2 0,6-46 0,-13 64 0,0 1 0,-1-1 0,0 0 0,0 1 0,-1-1 0,-1 0 0,1 1 0,-6-16 0,7 24 0,-1-1 0,1 1 0,0 0 0,-1-1 0,1 1 0,-1 0 0,0 0 0,1-1 0,-1 1 0,0 0 0,0 0 0,0 0 0,0 0 0,0 0 0,0 0 0,0 0 0,0 0 0,0 0 0,0 1 0,0-1 0,-1 0 0,1 1 0,0-1 0,-1 1 0,1-1 0,0 1 0,-1 0 0,1 0 0,0-1 0,-1 1 0,1 0 0,-1 0 0,1 0 0,0 0 0,-1 1 0,1-1 0,0 0 0,-1 1 0,1-1 0,0 0 0,-1 1 0,1 0 0,0-1 0,0 1 0,-1 0 0,1 0 0,0-1 0,0 1 0,0 0 0,0 0 0,0 0 0,0 0 0,0 0 0,1 1 0,-1-1 0,0 0 0,0 0 0,1 1 0,-1-1 0,1 0 0,-1 1 0,1-1 0,0 2 0,-14 33 0,7-17 0,0 0 0,1 1 0,-5 30 0,7-24 0,-3 25 0,-1 63 0,7-85 0,-7 38 0,3-38 0,0 36 0,6 48 0,-1-112 0,-1-1 0,1 0 0,0 1 0,0-1 0,0 1 0,0-1 0,0 0 0,0 1 0,0-1 0,0 1 0,0-1 0,0 0 0,1 1 0,-1-1 0,0 1 0,0-1 0,0 0 0,0 1 0,0-1 0,1 1 0,-1-1 0,0 0 0,0 1 0,1-1 0,-1 0 0,0 0 0,1 1 0,-1-1 0,0 0 0,1 0 0,-1 1 0,11-8 0,7-19 0,0-8 0,-12 21 0,1 0 0,1 1 0,-1-1 0,2 1 0,0 1 0,15-16 0,-19 23 0,-1 1 0,0-1 0,1 1 0,0 0 0,0 0 0,0 0 0,0 1 0,0-1 0,1 1 0,-1 1 0,1-1 0,-1 1 0,8-1 0,-9 2 0,0 0 0,0 0 0,0 0 0,0 1 0,0-1 0,0 1 0,0 0 0,0 1 0,-1-1 0,1 1 0,0-1 0,-1 1 0,1 0 0,-1 0 0,0 1 0,0-1 0,0 1 0,0-1 0,4 6 0,2 4 0,0 0 0,-1 0 0,-1 1 0,0 0 0,-1 1 0,0 0 0,-1 0 0,3 15 0,4 6 0,-10-30 0,0 1 0,0-1 0,1 0 0,-1-1 0,1 1 0,1 0 0,-1-1 0,0 0 0,1 0 0,0 0 0,0 0 0,0 0 0,1-1 0,-1 0 0,1 0 0,0 0 0,-1 0 0,1-1 0,1 0 0,-1 0 0,9 2 0,-1-1 0,-1-1 0,1-1 0,0 0 0,1-1 0,-1 0 0,0-1 0,0-1 0,15-3 0,-20 3 0,1-1 0,-1 0 0,0 0 0,-1-1 0,1 0 0,0 0 0,-1-1 0,0 0 0,0 0 0,-1-1 0,1 0 0,7-9 0,-4 4 0,-1-1 0,-1 0 0,0-1 0,0 0 0,-1 0 0,8-20 0,-12 23 0,0 0 0,0-1 0,-1 1 0,0-1 0,0 1 0,-1-1 0,-1 1 0,0-1 0,-2-12 0,2 20 0,-1 0 0,1 0 0,-1 0 0,0 0 0,0 1 0,0-1 0,-1 0 0,1 1 0,0-1 0,-1 1 0,0-1 0,0 1 0,0 0 0,0 0 0,-3-3 0,2 3 0,0 0 0,0 1 0,0 0 0,0-1 0,0 1 0,0 1 0,0-1 0,-1 0 0,1 1 0,0-1 0,-1 1 0,1 0 0,0 0 0,0 0 0,-1 1 0,-5 1 0,4-2 0,1 1 0,0 1 0,0-1 0,0 0 0,0 1 0,0 0 0,0 0 0,1 0 0,-1 0 0,0 1 0,1 0 0,0-1 0,0 1 0,0 0 0,0 1 0,0-1 0,0 0 0,1 1 0,0 0 0,0-1 0,0 1 0,0 0 0,0 0 0,1 0 0,0 0 0,-2 8 0,0 9 0,1 0 0,0-1 0,2 1 0,2 30 0,0-9 0,-2-39 0,0 1 0,0-1 0,0 1 0,1-1 0,-1 1 0,1-1 0,0 1 0,0-1 0,0 0 0,0 0 0,1 1 0,-1-1 0,1 0 0,0 0 0,0 0 0,3 3 0,-2-4 0,-1 0 0,1-1 0,-1 1 0,1-1 0,0 0 0,0 1 0,0-1 0,0-1 0,-1 1 0,1 0 0,0-1 0,0 1 0,1-1 0,-1 0 0,0 0 0,0 0 0,0-1 0,0 1 0,4-2 0,-4 2 0,1-1 0,0 0 0,-1 0 0,1 0 0,0-1 0,-1 1 0,0-1 0,1 0 0,-1 0 0,0 0 0,0 0 0,0-1 0,0 1 0,0-1 0,-1 1 0,5-7 0,-1 0 0,-1-1 0,0 0 0,0 0 0,4-14 0,9-22 0,-13 34 0,0 0 0,-1 0 0,-1-1 0,0 1 0,1-14 0,25 185 0,-28-157 0,-1 0 0,1 1 0,0-1 0,0 0 0,-1 0 0,1 0 0,1 0 0,-1 1 0,0-1 0,0-1 0,1 1 0,-1 0 0,1 0 0,0 0 0,0-1 0,-1 1 0,1-1 0,0 0 0,0 1 0,0-1 0,0 0 0,5 2 0,-5-3 0,-1 0 0,1 0 0,0 0 0,0 0 0,0 0 0,0 0 0,-1-1 0,1 1 0,0-1 0,0 1 0,-1-1 0,1 1 0,0-1 0,-1 0 0,1 0 0,0 0 0,-1 0 0,1 0 0,-1 0 0,0-1 0,1 1 0,-1 0 0,0-1 0,0 1 0,0-1 0,0 1 0,0-1 0,0 1 0,0-1 0,0-2 0,3-6 0,0 0 0,-1-1 0,0 1 0,-1-1 0,0 0 0,-1 0 0,0 0 0,-1 0 0,-1-12 0,3-37 0,-2 60 0,0 0 0,0-1 0,0 1 0,0 0 0,1 0 0,-1 0 0,0 0 0,0 0 0,0 0 0,0 0 0,0 0 0,0 0 0,0-1 0,0 1 0,0 0 0,0 0 0,0 0 0,0 0 0,0 0 0,1 0 0,-1 0 0,0 0 0,0 0 0,0 0 0,0 0 0,0 0 0,0 0 0,0 0 0,0 0 0,0 0 0,1 0 0,-1 0 0,0 0 0,0 0 0,0 0 0,0 0 0,0 0 0,0 0 0,0 0 0,1 0 0,-1 0 0,0 0 0,0 0 0,0 0 0,0 0 0,0 0 0,0 0 0,0 0 0,0 0 0,0 0 0,0 0 0,1 0 0,-1 1 0,0-1 0,0 0 0,0 0 0,0 0 0,0 0 0,0 0 0,0 0 0,0 0 0,0 0 0,0 0 0,0 1 0,0-1 0,0 0 0,0 0 0,9 13 0,8 15 0,-5-4 0,-9-15 0,1-1 0,1 0 0,-1 1 0,1-1 0,1-1 0,-1 1 0,1-1 0,1 0 0,11 10 0,-11-12 0,0 0 0,0-1 0,1 1 0,-1-2 0,1 1 0,0-1 0,0 0 0,12 2 0,-17-5 0,0 0 0,0 1 0,0-1 0,0-1 0,0 1 0,0 0 0,0-1 0,-1 1 0,1-1 0,0 0 0,0 0 0,0 0 0,-1-1 0,1 1 0,0 0 0,-1-1 0,0 0 0,1 0 0,-1 1 0,0-1 0,0-1 0,0 1 0,0 0 0,0 0 0,0-1 0,-1 1 0,3-6 0,1-1 0,-1 0 0,0 0 0,-1 0 0,0-1 0,0 0 0,-1 1 0,0-1 0,-1 0 0,0-11 0,-1 21 0,0 0 0,1 0 0,-1 0 0,0 0 0,0 0 0,0 0 0,0 0 0,1 0 0,-1 0 0,0 0 0,0 1 0,0-1 0,0 0 0,1 0 0,-1 0 0,0 0 0,0 0 0,0 0 0,0 0 0,1 0 0,-1 0 0,0-1 0,0 1 0,0 0 0,0 0 0,1 0 0,-1 0 0,0 0 0,0 0 0,0 0 0,0 0 0,0 0 0,1 0 0,-1-1 0,0 1 0,0 0 0,0 0 0,0 0 0,0 0 0,0 0 0,1-1 0,10 29 0,-6-12 0,0-7 0,0 2 0,1 1 0,1-1 0,0 0 0,0 0 0,11 10 0,-16-18 0,1 0 0,0-1 0,0 1 0,1-1 0,-1 0 0,0 0 0,1-1 0,-1 1 0,1 0 0,-1-1 0,1 0 0,0 0 0,0 0 0,-1-1 0,1 1 0,0-1 0,0 0 0,0 0 0,0 0 0,0 0 0,6-2 0,13-4 28,0 0 1,23-12-1,1 1-1478,-31 12-5376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8:01:3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46:4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0 24575,'-1'39'0,"-3"0"0,-1 0 0,-2-1 0,-11 39 0,12-61 0,0-1 0,-1 1 0,-13 22 0,-15 32 0,-17 45 0,32-76 0,-17 49 0,31-72 0,-1 0 0,-1-1 0,-10 14 0,-12 24 0,20-32-455,0-1 0,-19 26 0,17-30-6371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46:4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1 338 24575,'0'-2'0,"0"1"0,0-1 0,0 1 0,1-1 0,-1 1 0,1-1 0,-1 1 0,1-1 0,-1 1 0,1-1 0,0 1 0,0 0 0,0 0 0,0-1 0,0 1 0,0 0 0,0 0 0,0 0 0,2-1 0,29-17 0,-6 4 0,-6 2 0,0 0 0,1 2 0,32-14 0,31-16 0,-56 26 0,45-17 0,-2 1 0,-13-6 0,2-3 0,-54 38 0,-1-1 0,0 1 0,1-1 0,-1 2 0,1-1 0,-1 0 0,1 1 0,0 0 0,7 0 0,-11 1 0,0 0 0,0 1 0,0-1 0,0 1 0,0-1 0,0 1 0,0-1 0,0 1 0,-1 0 0,1 0 0,0 0 0,0 0 0,-1 0 0,1 0 0,-1 1 0,1-1 0,-1 0 0,1 1 0,-1-1 0,0 1 0,0 0 0,0-1 0,1 3 0,3 5 0,-1 0 0,-1 0 0,5 17 0,3 8 0,-2-17 0,-2 1 0,1-1 0,-2 1 0,-1 1 0,0-1 0,-1 1 0,-1 0 0,1 30 0,-4 47-1365,-1-75-5461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46:48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24575,'-1'0'0,"0"1"0,0-1 0,0 1 0,0-1 0,0 1 0,0 0 0,0-1 0,0 1 0,0 0 0,0-1 0,0 1 0,1 0 0,-1 0 0,0 0 0,1 0 0,-1 0 0,0 0 0,1 0 0,-1 0 0,0 1 0,-11 28 0,8-20 0,-8 15 0,3-7 0,1 1 0,0 0 0,2 0 0,-6 23 0,5-6 0,0-2 0,2 0 0,-3 52 0,9-68-1365,-1-6-5461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46:48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24575,'51'0'0,"-15"-2"0,0 3 0,0 0 0,0 3 0,39 8 0,-62-8-212,-1 1 0,0 1 0,0 0 0,-1 0 0,16 12 0,-26-17 119,10 6-6733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9:21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0 489 24575,'11'-1'0,"0"1"0,0-1 0,0-1 0,0 0 0,0-1 0,0 0 0,-1-1 0,1 0 0,16-9 0,-13 4 0,1 0 0,-2-2 0,1 1 0,-1-1 0,18-22 0,65-63 0,-66 62 0,-22 27 0,0-1 0,-1-1 0,0 1 0,-1-1 0,0 0 0,0 0 0,-1-1 0,0 0 0,5-15 0,-7 13 0,1-1 0,0-1 0,-1 1 0,3-27 0,-6 38 0,0-1 0,0 1 0,0-1 0,-1 1 0,1-1 0,0 1 0,-1 0 0,0-1 0,0 1 0,1 0 0,-1-1 0,-2-2 0,2 4 0,0 0 0,0 0 0,0 0 0,0 0 0,-1 0 0,1 0 0,0 0 0,0 1 0,-1-1 0,1 0 0,0 1 0,-1-1 0,1 1 0,-1 0 0,1-1 0,0 1 0,-1 0 0,1 0 0,-1 0 0,1 0 0,-1 0 0,-1 0 0,0 1 0,1-1 0,0 1 0,-1 0 0,1 0 0,0-1 0,0 2 0,0-1 0,0 0 0,0 0 0,0 1 0,0-1 0,0 1 0,0-1 0,1 1 0,-1 0 0,0 0 0,1 0 0,-2 3 0,-24 48 0,14-26 0,5-11 0,0 1 0,1 0 0,1 0 0,0 0 0,2 1 0,0 0 0,-2 20 0,2 14 0,3 61 0,2-58 0,-1-43 0,1 0 0,0 0 0,0-1 0,6 23 0,-6-31 0,0 0 0,0 0 0,0 0 0,0-1 0,1 1 0,-1 0 0,1 0 0,0-1 0,-1 1 0,1-1 0,0 0 0,1 1 0,-1-1 0,0 0 0,0 0 0,1 0 0,0-1 0,-1 1 0,1-1 0,0 1 0,0-1 0,-1 0 0,7 2 0,-5-2 0,1-1 0,-1 1 0,1-1 0,-1 0 0,0 0 0,1 0 0,-1 0 0,1-1 0,-1 1 0,0-1 0,7-3 0,-8 3 0,0-1 0,0 0 0,-1 1 0,1-1 0,-1 0 0,1-1 0,-1 1 0,0 0 0,0-1 0,1 1 0,-2-1 0,1 0 0,0 0 0,-1 0 0,1 1 0,1-6 0,70-161 0,-72 166 0,0 0 0,0 1 0,1-1 0,-1 1 0,1-1 0,0 1 0,0 0 0,0 0 0,0 0 0,0 0 0,0 0 0,0 0 0,1 0 0,-1 1 0,1-1 0,-1 1 0,1 0 0,2-1 0,-3 1 0,0 1 0,-1 0 0,1 0 0,-1 0 0,1 0 0,-1 0 0,1 0 0,-1 0 0,1 1 0,-1-1 0,1 1 0,-1-1 0,1 1 0,-1-1 0,1 1 0,-1 0 0,0-1 0,1 1 0,-1 0 0,0 0 0,0 0 0,1 0 0,-1 1 0,0-1 0,0 0 0,0 0 0,-1 0 0,1 1 0,0-1 0,0 1 0,-1-1 0,1 0 0,-1 1 0,1-1 0,-1 3 0,21 67 0,-18-56 0,0 0 0,2 0 0,0-1 0,0 0 0,1 0 0,15 25 0,-16-32 0,0 0 0,0 0 0,1-1 0,-1 0 0,2 0 0,11 10 0,-13-14 0,-1 1 0,0-1 0,1 0 0,0-1 0,-1 1 0,1-1 0,0 0 0,0 0 0,0 0 0,0-1 0,0 0 0,0 0 0,6 0 0,-2-2-136,0 1-1,1-2 1,-1 1-1,0-1 1,0 0-1,0-1 1,0 0-1,-1-1 0,12-7 1,-10 4-6690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46:4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0 525 24575,'2'-1'0,"0"1"0,0-1 0,-1 1 0,1-1 0,0 0 0,0 1 0,-1-1 0,1 0 0,-1 0 0,1 0 0,-1 0 0,1-1 0,-1 1 0,1 0 0,-1-1 0,0 1 0,1-3 0,22-32 0,-14 21 0,28-33 0,-25 34 0,-1-1 0,14-22 0,-20 27 0,2-1 0,16-16 0,9-14 0,-6 4 0,-12 15 0,0 0 0,15-30 0,-27 47 0,0-1 0,-1 1 0,0-1 0,0 0 0,-1 1 0,1-1 0,-1 0 0,0 0 0,-1 0 0,0 0 0,0 0 0,0 0 0,0 0 0,-1 0 0,-2-9 0,3 15 0,0-1 0,0 0 0,0 1 0,0-1 0,-1 0 0,1 1 0,0-1 0,0 0 0,0 1 0,-1-1 0,1 1 0,0-1 0,-1 0 0,1 1 0,-1-1 0,1 1 0,-1-1 0,1 1 0,0-1 0,-1 1 0,0 0 0,1-1 0,-1 1 0,1-1 0,-1 1 0,1 0 0,-1 0 0,0-1 0,1 1 0,-1 0 0,0 0 0,1 0 0,-2 0 0,1 0 0,0 1 0,-1 0 0,1 0 0,0-1 0,0 1 0,0 0 0,0 0 0,0 0 0,0 1 0,0-1 0,0 0 0,0 0 0,0 0 0,0 2 0,-4 6 0,1 0 0,0 0 0,-4 15 0,-2 29 0,7-36 0,1-1 0,-2 1 0,-1-1 0,-9 25 0,9-29 0,0 0 0,1 0 0,1 0 0,0 1 0,1-1 0,-2 25 0,3-3 0,5 45 0,-4-77 0,0 1 0,1 0 0,-1-1 0,1 1 0,-1-1 0,1 1 0,0-1 0,0 1 0,0-1 0,0 1 0,0-1 0,1 0 0,1 3 0,-2-5 0,0 1 0,-1-1 0,1 1 0,0-1 0,0 1 0,0-1 0,0 0 0,0 0 0,0 1 0,0-1 0,0 0 0,0 0 0,0 0 0,0 0 0,0 0 0,0 0 0,0 0 0,0-1 0,0 1 0,-1 0 0,1 0 0,0-1 0,0 1 0,0-1 0,0 1 0,0-1 0,0 1 0,-1-1 0,1 1 0,0-1 0,0 0 0,-1 1 0,1-1 0,-1 0 0,1 0 0,0-1 0,24-23 0,-15 13 0,1 1 0,1 0 0,0 1 0,26-18 0,-35 26 0,0 0 0,0 1 0,1-1 0,-1 1 0,1 0 0,0 0 0,-1 0 0,1 0 0,0 1 0,-1-1 0,1 1 0,0 0 0,0 0 0,-1 0 0,1 1 0,0-1 0,0 1 0,-1 0 0,1 0 0,-1 1 0,1-1 0,-1 0 0,1 1 0,-1 0 0,0 0 0,4 3 0,-3-1 0,1 0 0,-1 0 0,0 1 0,0-1 0,-1 1 0,1 0 0,-1 0 0,0 0 0,0 1 0,-1-1 0,0 1 0,0-1 0,0 1 0,-1 0 0,1 0 0,-1 0 0,0 7 0,10 36 0,-10-47 0,-1-1 0,1 1 0,-1-1 0,1 1 0,0-1 0,0 1 0,0-1 0,0 1 0,0-1 0,0 0 0,0 0 0,0 1 0,0-1 0,0 0 0,1 0 0,-1 0 0,1 0 0,-1 0 0,1-1 0,-1 1 0,1 0 0,-1-1 0,1 1 0,-1-1 0,1 1 0,0-1 0,-1 0 0,1 0 0,0 0 0,-1 0 0,1 0 0,0 0 0,-1 0 0,1 0 0,0-1 0,-1 1 0,1-1 0,0 1 0,-1-1 0,2-1 0,3 0 0,0-1 0,0 0 0,-1 0 0,1-1 0,-1 0 0,0 0 0,0 0 0,0 0 0,4-7 0,18-22-1365,-16 17-5461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46:51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24575,'-2'4'0,"0"-1"0,0 0 0,-1 0 0,0 0 0,1 0 0,-6 4 0,-3 4 0,5-3 0,1 0 0,0 0 0,1 0 0,-1 1 0,2 0 0,-1 0 0,-2 10 0,4-13 0,1-1 0,0 1 0,0-1 0,0 1 0,0 0 0,1-1 0,0 1 0,0 0 0,1-1 0,0 1 0,0 0 0,3 10 0,-4-15 0,1 0 0,-1 1 0,1-1 0,0 0 0,-1 0 0,1 0 0,0 0 0,0 0 0,0 0 0,-1 0 0,1 0 0,0 0 0,0-1 0,0 1 0,0 0 0,1 0 0,0 0 0,-1-1 0,0 0 0,-1 0 0,1 0 0,0 0 0,-1 0 0,1 0 0,0 0 0,0 0 0,-1 0 0,1 0 0,0-1 0,-1 1 0,1 0 0,0-1 0,-1 1 0,1 0 0,0-1 0,-1 1 0,1 0 0,0-1 0,0 0 0,1-2 0,0 1 0,0 0 0,0-1 0,0 0 0,-1 1 0,1-1 0,-1 0 0,0 0 0,0 0 0,0 0 0,1-6 0,0-27 0,-2-41 0,-1 94 0,1 1 0,1-1 0,1 0 0,0 0 0,1 0 0,9 27 0,-11-40 0,1 0 0,-1 0 0,1-1 0,0 1 0,0-1 0,1 1 0,-1-1 0,1 0 0,0 0 0,-1 0 0,1 0 0,0 0 0,1-1 0,-1 1 0,0-1 0,1 0 0,0 0 0,-1 0 0,1-1 0,0 1 0,0-1 0,0 0 0,0 0 0,0 0 0,0-1 0,0 1 0,0-1 0,0 0 0,0 0 0,0 0 0,0-1 0,0 1 0,6-3 0,-7 2 0,0 1 0,1-1 0,-1-1 0,-1 1 0,1 0 0,0-1 0,0 1 0,0-1 0,-1 0 0,1 0 0,-1 0 0,1 0 0,-1-1 0,0 1 0,0-1 0,0 1 0,0-1 0,-1 0 0,1 1 0,2-7 0,1-4 0,-1-1 0,0 1 0,3-23 0,2-4 0,-2 7 0,-4 15 0,-1 42 0,-3-9 0,2-1 0,-1 0 0,2 1 0,0-1 0,1 0 0,5 17 0,-5-25 0,0 1 0,0 0 0,1-1 0,0 1 0,0-1 0,0 0 0,1 0 0,0-1 0,0 1 0,0-1 0,1 0 0,0-1 0,0 1 0,6 3 0,-9-6 0,1 0 0,-1-1 0,0 1 0,0 0 0,1-1 0,-1 0 0,1 0 0,-1 0 0,1 0 0,0-1 0,-1 0 0,1 1 0,0-1 0,-1 0 0,1-1 0,-1 1 0,1-1 0,0 1 0,-1-1 0,1 0 0,-1 0 0,1-1 0,-1 1 0,0-1 0,0 0 0,4-2 0,-2 0 0,0 0 0,0-1 0,-1 0 0,0 0 0,0 0 0,0 0 0,0 0 0,-1-1 0,0 0 0,0 0 0,-1 0 0,1 0 0,-1 0 0,1-8 0,4-63 0,-7 74 0,0 8 0,-1 22 0,1 8 0,0 8 0,-2 1 0,-8 43 0,6-50 0,1 0 0,3 67 0,-1 19 0,-8-58 0,5-45 0,-2 37 0,6-52 0,-1 1 0,1-1 0,-1 0 0,1 0 0,-1 0 0,-1 0 0,1 0 0,-1 0 0,-2 6 0,3-10 0,0 0 0,1 0 0,-1-1 0,0 1 0,1 0 0,-1 0 0,0 0 0,0-1 0,0 1 0,0 0 0,0-1 0,0 1 0,0-1 0,0 1 0,0-1 0,0 1 0,0-1 0,-2 0 0,1 1 0,0-2 0,0 1 0,-1 0 0,1 0 0,0-1 0,0 1 0,0-1 0,0 1 0,0-1 0,0 0 0,0 0 0,0 0 0,-2-2 0,0 1 0,1-1 0,0 1 0,-1-1 0,1 0 0,0-1 0,1 1 0,-1 0 0,0-1 0,1 1 0,0-1 0,0 0 0,0 0 0,0 0 0,-2-7 0,0-6 0,0 0 0,-1-26 0,-2-3 0,3 27-151,1 1-1,1-1 0,0 0 0,1 0 1,1 1-1,1-1 0,1 0 1,4-23-1,-1 28-6674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46:5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122 330 24575,'0'-1'0,"0"0"0,0 0 0,0-1 0,0 1 0,0 0 0,0 0 0,0 0 0,-1-1 0,1 1 0,-1 0 0,1 0 0,-1 0 0,1 0 0,-1 0 0,1 0 0,-1 0 0,0 0 0,0 0 0,1 0 0,-1 0 0,0 0 0,0 0 0,0 1 0,0-1 0,-1 0 0,0 0 0,0 0 0,-1 1 0,1-1 0,0 1 0,0-1 0,0 1 0,0 0 0,-1 0 0,1 0 0,0 0 0,0 1 0,0-1 0,-3 1 0,1 0 0,0 0 0,0 0 0,0 1 0,1-1 0,-1 1 0,0 0 0,1 0 0,0 0 0,-1 0 0,1 1 0,0-1 0,0 1 0,0 0 0,0 0 0,-3 5 0,2 6 0,0 0 0,1 0 0,1 0 0,0 1 0,1-1 0,1 0 0,0 1 0,1-1 0,0 0 0,6 23 0,-6-34 0,-1 1 0,1-1 0,0 0 0,1 0 0,-1 0 0,0 0 0,1 0 0,0 0 0,-1 0 0,1-1 0,0 1 0,1 0 0,-1-1 0,0 0 0,1 1 0,-1-1 0,1 0 0,3 2 0,-4-3 0,1-1 0,-1 1 0,0 0 0,0-1 0,1 0 0,-1 1 0,0-1 0,1 0 0,-1 0 0,0 0 0,0-1 0,1 1 0,-1-1 0,0 1 0,0-1 0,1 1 0,-1-1 0,0 0 0,0 0 0,0 0 0,0-1 0,0 1 0,0 0 0,-1-1 0,1 1 0,0-1 0,2-3 0,3-3 0,-1 0 0,0-1 0,0 0 0,-1 0 0,0 0 0,0-1 0,-1 0 0,5-19 0,-5 14 0,2 1 0,-1 0 0,12-19 0,-11 21 0,0 1 0,-1-1 0,0 0 0,-1 0 0,0 0 0,-1-1 0,3-23 0,-3-4 0,-1-46 0,-3 69 0,1 0 0,1 0 0,0 0 0,1 0 0,8-30 0,-5 86 0,-7 138 0,4 132 0,-2-306 0,0 0 0,1 1 0,-1-1 0,1 0 0,-1 0 0,1 1 0,0-1 0,0 0 0,1 0 0,-1 0 0,1 0 0,-1 0 0,1 0 0,0-1 0,0 1 0,0-1 0,0 1 0,5 3 0,-2-3 0,-1-1 0,1 0 0,-1 0 0,1 0 0,0 0 0,0-1 0,0 0 0,0 0 0,0 0 0,0-1 0,9 0 0,3 1 24,1-2 0,-1 0 0,0-1 0,20-4 0,-33 5-95,1 0 1,-1-1-1,1 1 0,-1-1 0,0 0 1,0 0-1,0 0 0,0 0 1,0-1-1,0 0 0,0 1 0,-1-1 1,0-1-1,1 1 0,-1 0 1,-1-1-1,1 0 0,0 1 0,-1-1 1,4-8-1,-1-4-6755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46:5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24575,'3'0'0,"5"0"0,4 0 0,3 0 0,5 0 0,0 3 0,0 2 0,-1-1 0,0 0 0,3-2 0,-2 3 0,-1 0 0,-5 3 0,-3-1-8191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46:53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71 24575,'0'-1'0,"1"0"0,-2 0 0,1-1 0,0 1 0,0 0 0,0 0 0,0 0 0,-1 0 0,1 0 0,-1 0 0,1 0 0,-1 0 0,1 0 0,-1 0 0,1 0 0,-1 0 0,0 0 0,1 0 0,-1 0 0,0 0 0,0 1 0,0-1 0,0 0 0,0 0 0,0 1 0,0-1 0,0 1 0,0-1 0,0 1 0,0 0 0,0-1 0,0 1 0,0 0 0,-1 0 0,1-1 0,0 1 0,0 0 0,0 0 0,0 1 0,-2-1 0,0 0 0,0 0 0,1 1 0,-1-1 0,0 1 0,0 0 0,1 0 0,-1 0 0,1 0 0,-1 0 0,1 1 0,-1-1 0,1 1 0,0-1 0,0 1 0,-3 3 0,1 1 0,0 0 0,1 1 0,0 0 0,1 0 0,-1-1 0,1 2 0,1-1 0,-1 0 0,1 0 0,0 0 0,1 1 0,0-1 0,0 0 0,1 1 0,-1-1 0,5 14 0,-4-19 0,0 1 0,0-1 0,1 0 0,-1 0 0,1 0 0,-1 0 0,1 0 0,0 0 0,0 0 0,0-1 0,0 1 0,0 0 0,0-1 0,0 0 0,1 0 0,-1 1 0,0-1 0,1-1 0,-1 1 0,1 0 0,-1-1 0,1 1 0,-1-1 0,1 1 0,-1-1 0,1 0 0,0 0 0,-1-1 0,1 1 0,-1 0 0,5-2 0,-3 1 0,1 1 0,-1-1 0,0-1 0,0 1 0,1-1 0,-1 1 0,0-1 0,-1 0 0,1 0 0,0-1 0,0 1 0,-1-1 0,0 0 0,1 0 0,-1 0 0,0 0 0,-1-1 0,4-3 0,-3-1 0,-1 0 0,0 0 0,0 0 0,0 0 0,-1-1 0,0 1 0,-1 0 0,0-11 0,0 13 0,-1 0 0,1 0 0,-1 0 0,0 0 0,0 0 0,-1 1 0,0-1 0,0 1 0,0-1 0,-1 1 0,0 0 0,-4-7 0,-17-4 0,24 16 0,-1-1 0,1 1 0,-1 0 0,1-1 0,-1 1 0,1 0 0,-1 0 0,0-1 0,1 1 0,-1 0 0,1 0 0,-1 0 0,0 0 0,1 0 0,-1 0 0,0 0 0,1 0 0,-1 0 0,1 0 0,-1 0 0,0 0 0,1 1 0,-1-1 0,1 0 0,-1 0 0,0 1 0,1-1 0,-1 0 0,1 1 0,-1-1 0,1 0 0,-1 1 0,1-1 0,-1 1 0,1-1 0,0 1 0,-1-1 0,1 1 0,0-1 0,-1 1 0,1 0 0,0 0-50,0-1-1,0 1 1,0-1-1,0 1 0,0 0 1,0-1-1,1 1 1,-1-1-1,0 1 1,0-1-1,1 1 0,-1-1 1,0 1-1,1-1 1,-1 1-1,1-1 1,-1 0-1,0 1 0,1-1 1,-1 1-1,1-1 1,-1 0-1,1 1 1,-1-1-1,1 0 1,0 1-1,10 3-6775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46:5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24575,'-1'25'0,"-8"41"0,6-45 0,0-1 0,1 1 0,1 24 0,1-43 0,0-1 0,0 1 0,0 0 0,0 0 0,0 0 0,1 0 0,-1-1 0,1 1 0,-1 0 0,1 0 0,0-1 0,0 1 0,-1 0 0,1-1 0,0 1 0,0-1 0,1 1 0,-1-1 0,0 1 0,0-1 0,1 0 0,-1 0 0,1 0 0,-1 0 0,1 0 0,0 0 0,-1 0 0,1 0 0,0 0 0,-1-1 0,1 1 0,0-1 0,0 1 0,2-1 0,0 0 0,0 0 0,-1-1 0,1 1 0,0-1 0,0 0 0,-1 0 0,1 0 0,-1 0 0,1-1 0,-1 1 0,1-1 0,-1 0 0,0 0 0,0 0 0,0-1 0,3-3 0,8-6-1365,0-1-5461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46:5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46:5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41 24575,'-7'0'0,"2"0"0,4 0 0,3-7 0,4-2 0,7 1 0,6 1 0,1 3 0,2 1 0,3 1 0,-2 5 0,-3 4 0,-4 5 0,-5 7 0,-1 0 0,-2-3-8191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46:5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24575,'6'0'0,"3"7"0,0 4 0,-3 5 0,-1 2 0,-5-1 0,-3 2 0,-4-2 0,-1 0 0,1-3-8191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46:55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24575,'-1'14'0,"0"0"0,-6 25 0,-3 20 0,9-27 0,0 6 0,-9 46 0,6-43 0,0 1 0,4 58 0,1-61 0,-1-38-104,0 5 331,4-7-1715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9:2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24575,'-10'0'0,"0"0"0,0 1 0,0 0 0,-1 0 0,1 1 0,0 0 0,1 1 0,-13 5 0,17-6 0,1 1 0,-1 0 0,1 0 0,-1 1 0,1-1 0,0 1 0,0 0 0,1 0 0,-1 0 0,1 0 0,0 1 0,0-1 0,1 1 0,-1 0 0,1 0 0,0 0 0,-2 7 0,-3 10 0,1-1 0,2 1 0,0 1 0,1-1 0,1 1 0,1-1 0,3 28 0,-2-48 0,0 0 0,1 0 0,-1 0 0,0 0 0,1 0 0,0 0 0,-1 0 0,1 0 0,0 0 0,0-1 0,0 1 0,0 0 0,1-1 0,-1 1 0,0 0 0,1-1 0,-1 0 0,1 1 0,-1-1 0,1 0 0,2 2 0,0-1 0,0-1 0,0 1 0,0-1 0,0 0 0,0 0 0,0-1 0,0 1 0,0-1 0,0 1 0,6-2 0,-4 1 0,0-1 0,0 1 0,0-1 0,-1-1 0,1 1 0,0-1 0,-1 0 0,1 0 0,-1 0 0,0-1 0,0 0 0,0 0 0,0 0 0,0-1 0,6-6 0,-5 2 0,-1-1 0,0 0 0,-1 0 0,0 0 0,0-1 0,-1 1 0,0-1 0,-1 0 0,3-16 0,-3-6 0,-1-52 0,-1 78 0,-3-14 0,-2 27 0,-5 32 0,7-8 0,1 1 0,1-1 0,2 1 0,6 36 0,-7-65 0,1 0 0,1 0 0,-1-1 0,0 1 0,1-1 0,-1 1 0,1-1 0,0 0 0,0 0 0,-1 0 0,2 0 0,-1 0 0,0 0 0,0 0 0,1 0 0,-1-1 0,0 0 0,1 1 0,4 1 0,-5-3 0,0 1 0,0 0 0,0 0 0,0-1 0,0 1 0,0-1 0,0 0 0,0 0 0,0 0 0,0 0 0,0 0 0,0 0 0,0 0 0,0 0 0,0-1 0,0 1 0,0-1 0,0 0 0,0 1 0,-1-1 0,1 0 0,0 0 0,0 0 0,-1 0 0,1-1 0,0 1 0,-1 0 0,2-3 0,17-24 0,-2-2 0,27-58 0,-44 86 0,0 0 0,-1 0 0,1 0 0,0 1 0,0-1 0,1 0 0,-1 1 0,0-1 0,0 1 0,1-1 0,-1 1 0,1-1 0,0 1 0,-1 0 0,1 0 0,0 0 0,-1 0 0,5-1 0,-4 1 0,-1 1 0,1 0 0,0 0 0,-1 0 0,1 0 0,-1 1 0,1-1 0,0 0 0,-1 1 0,1-1 0,-1 1 0,1-1 0,-1 1 0,1 0 0,-1 0 0,1 0 0,-1 0 0,2 1 0,1 2 0,0 0 0,0 0 0,0 1 0,0-1 0,-1 1 0,1 0 0,-2 0 0,1 0 0,0 1 0,-1-1 0,3 9 0,-3-3 0,9 30 0,-11-39 0,0-1 0,1 0 0,-1 0 0,1 1 0,-1-1 0,1 0 0,-1 0 0,1 0 0,0 0 0,-1 0 0,1 0 0,0 0 0,0 0 0,0 0 0,-1 0 0,1-1 0,0 1 0,0 0 0,1 0 0,-1-1 0,0 1 0,0-1 0,0 1 0,2 0 0,-1-2 0,-1 1 0,0-1 0,0 1 0,0-1 0,1 0 0,-1 0 0,0 1 0,0-1 0,0 0 0,0 0 0,0 0 0,0 0 0,-1 0 0,1-1 0,0 1 0,0 0 0,-1 0 0,1 0 0,-1-1 0,1 1 0,-1 0 0,1-2 0,10-36 0,-10 34 0,0-1 0,0 1 0,1 0 0,0 1 0,0-1 0,0 0 0,0 0 0,1 1 0,4-7 0,-7 11 0,1-1 0,-1 1 0,1-1 0,-1 1 0,1-1 0,-1 1 0,1 0 0,0-1 0,-1 1 0,1-1 0,0 1 0,-1 0 0,1 0 0,0 0 0,-1-1 0,1 1 0,0 0 0,0 0 0,-1 0 0,1 0 0,0 0 0,0 0 0,-1 0 0,2 1 0,0 0 0,0 0 0,0 0 0,-1 0 0,1 0 0,0 0 0,-1 1 0,1-1 0,-1 0 0,0 1 0,1 0 0,-1-1 0,0 1 0,2 2 0,16 34 0,-15-28 0,1 0 0,0 0 0,9 10 0,-12-17 0,0 0 0,0-1 0,0 0 0,1 1 0,-1-1 0,1 0 0,0 0 0,-1 0 0,1-1 0,0 1 0,0-1 0,0 1 0,0-1 0,1 0 0,2 0 0,10 1-170,1 0 0,-1-1 0,16-2-1,-23 1-513,13-1-6142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46:5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24575,'-2'3'0,"0"-1"0,0 1 0,0-1 0,0 0 0,0 0 0,0 1 0,-1-1 0,1-1 0,-1 1 0,-4 2 0,-2 3 0,-26 27 0,29-26 0,0-1 0,-1-1 0,-1 1 0,1-1 0,-13 8 0,15-11 0,0 0 0,1 0 0,-1 1 0,1 0 0,0 0 0,0 0 0,0 0 0,1 0 0,-1 1 0,1 0 0,0-1 0,1 1 0,-1 0 0,1 1 0,0-1 0,0 0 0,0 1 0,1-1 0,0 1 0,0-1 0,0 1 0,1 0 0,0-1 0,0 1 0,0 0 0,1-1 0,0 1 0,0-1 0,3 11 0,-2-13 6,-1-1-1,0 0 0,1 1 1,-1-1-1,1 0 1,0 0-1,0 0 0,0 0 1,0-1-1,0 1 1,0 0-1,1-1 0,-1 1 1,0-1-1,1 0 1,-1 0-1,1 0 0,-1 0 1,1 0-1,4 0 1,4 1-325,1-1 1,0 0 0,15-1 0,-24 0 112,19-1-6620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46:5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24575,'0'4'0,"0"6"0,0 6 0,0 3 0,0 2 0,0 3 0,0 2 0,0-1 0,0-2 0,-6-4 0,-3 1 0,0 0 0,3 0 0,1-3-8191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46:5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24575,'3'0'0,"8"0"0,2 4 0,2 0 0,1 0 0,2-1 0,4 0 0,-2 1 0,-1 1 0,0 0 0,0-2 0,2-1 0,-1 3 0,-2 0 0,-3-1-8191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46:57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0 524 24575,'0'0'0,"0"0"0,0 0 0,0 0 0,0 0 0,0 1 0,0-1 0,1 0 0,-1 0 0,0 0 0,0 0 0,0 1 0,0-1 0,0 0 0,0 0 0,0 0 0,1 0 0,-1 0 0,0 0 0,0 1 0,0-1 0,0 0 0,0 0 0,1 0 0,-1 0 0,0 0 0,0 0 0,0 0 0,1 0 0,-1 0 0,0 0 0,0 0 0,0 0 0,0 0 0,1 0 0,-1 0 0,0 0 0,0 0 0,0 0 0,1 0 0,-1 0 0,0 0 0,0 0 0,0 0 0,0 0 0,1-1 0,-1 1 0,15-7 0,12-11 0,71-79 0,-33 33 0,-23 22 0,-32 30 0,-1 0 0,0 0 0,15-26 0,-8 12 0,-9 11 0,-1-1 0,0 0 0,-1-1 0,-1 1 0,0-1 0,-2 0 0,2-19 0,-4 34 0,0-1 0,0 0 0,0 1 0,0-1 0,-1 1 0,1-1 0,-1 0 0,1 1 0,-1-1 0,0 1 0,0-1 0,0 1 0,-1 0 0,-2-5 0,4 7 0,0-1 0,-1 1 0,1 0 0,-1-1 0,1 1 0,-1-1 0,1 1 0,-1 0 0,1-1 0,-1 1 0,1 0 0,-1 0 0,1-1 0,-1 1 0,1 0 0,-1 0 0,0 0 0,1 0 0,-1 0 0,1-1 0,-1 1 0,0 0 0,1 0 0,-1 1 0,0-1 0,0 0 0,0 1 0,-1 0 0,1 0 0,0-1 0,0 1 0,0 0 0,0 0 0,0 0 0,0 0 0,0 0 0,1 0 0,-1 1 0,0-1 0,0 0 0,1 0 0,-1 2 0,-6 14 0,0 1 0,2 0 0,0 0 0,-4 28 0,-7 29 0,12-64 0,0 0 0,-1-1 0,-9 16 0,9-19 0,1 0 0,0 1 0,0-1 0,1 1 0,0 0 0,0 0 0,1 1 0,-2 10 0,-15 159 0,45-202 0,-14 6 0,-6 8 0,0 1 0,1-1 0,8-8 0,-13 16 0,0 0 0,1 0 0,-1 0 0,1 0 0,-1 0 0,1 0 0,0 1 0,-1-1 0,1 1 0,0 0 0,0 0 0,0 0 0,0 0 0,0 1 0,0-1 0,4 1 0,-5 0 0,-1 0 0,1 0 0,-1 1 0,1-1 0,0 1 0,-1 0 0,1-1 0,-1 1 0,1 0 0,-1 0 0,0 0 0,1 0 0,-1 0 0,0 0 0,0 0 0,0 1 0,0-1 0,0 0 0,0 1 0,0-1 0,0 1 0,0-1 0,-1 1 0,1-1 0,0 1 0,-1-1 0,1 1 0,-1 2 0,11 56 0,-10-45 0,1 4-95,2 18 309,-4-36-284,1 1-1,-1-1 0,0 0 1,1 1-1,-1-1 0,1 0 1,-1 1-1,1-1 0,0 0 1,0 0-1,0 0 0,-1 0 0,1 0 1,0 0-1,0 0 0,0 0 1,0 0-1,1 0 0,-1 0 1,2 0-1,9 2-6755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46:5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12 24575,'-1'0'0,"1"-1"0,0 0 0,-1 0 0,1 1 0,-1-1 0,1 0 0,-1 1 0,0-1 0,1 0 0,-1 1 0,1-1 0,-1 1 0,0-1 0,0 1 0,1-1 0,-1 1 0,0 0 0,0-1 0,1 1 0,-1 0 0,0 0 0,0 0 0,0-1 0,0 1 0,1 0 0,-1 0 0,0 0 0,0 0 0,0 0 0,-1 1 0,-28 1 0,23 0 0,1 0 0,-1 1 0,0 0 0,1 0 0,0 0 0,0 1 0,0-1 0,0 1 0,0 1 0,1-1 0,0 1 0,0 0 0,0 1 0,1-1 0,-1 1 0,1-1 0,-4 11 0,2-6 0,1 1 0,1 0 0,0 0 0,0 0 0,1 1 0,0-1 0,1 1 0,1 0 0,-1 20 0,2-30 0,0 0 0,0-1 0,1 1 0,-1 0 0,0-1 0,1 1 0,-1 0 0,1-1 0,0 1 0,-1-1 0,1 1 0,0-1 0,0 0 0,0 1 0,0-1 0,0 0 0,0 1 0,0-1 0,1 0 0,-1 0 0,0 0 0,3 1 0,-1 0 0,1 0 0,0-1 0,0 1 0,0-1 0,0 0 0,0 0 0,0-1 0,0 1 0,5-1 0,-2 0 0,0 0 0,0 0 0,0-1 0,-1 0 0,1 0 0,0 0 0,-1-1 0,1 0 0,-1-1 0,0 0 0,9-4 0,-1-5-1365,-2 1-5461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46:5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24575,'-2'4'0,"1"0"0,-1-1 0,1 1 0,-1-1 0,0 1 0,-1-1 0,1 0 0,-1 0 0,1 0 0,-1 0 0,0 0 0,0-1 0,-4 4 0,-9 9 0,-18 21 0,-1-1 0,-2-1 0,-44 30 0,50-44 0,19-12 0,-1 0 0,-20 20 0,18-14 0,-30 20 0,2-2 0,-18 12-1365,43-34-5461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0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24575,'0'3'0,"0"8"0,0 5 0,0 3 0,0 2 0,0 3 0,0 1 0,0 0 0,0-1 0,0 1 0,0 0 0,0-1 0,0-1 0,0 2 0,0 0 0,0-2 0,0-4-8191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0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 24575,'-1'16'0,"1"-1"0,1 1 0,0-1 0,2 1 0,5 23 0,-6-35 0,-1-1 0,0 0 0,1 1 0,0-1 0,-1 0 0,1 0 0,1 0 0,-1 0 0,0-1 0,1 1 0,-1 0 0,1-1 0,0 0 0,0 0 0,0 1 0,0-2 0,0 1 0,0 0 0,0-1 0,1 1 0,-1-1 0,1 0 0,-1 0 0,1 0 0,-1-1 0,1 1 0,-1-1 0,1 0 0,6-1 0,-5 1 0,1-1 0,-1 0 0,0-1 0,1 0 0,-1 1 0,0-2 0,0 1 0,-1 0 0,1-1 0,0 0 0,-1 0 0,1-1 0,-1 1 0,0-1 0,0 0 0,-1 0 0,7-8 0,4-8 0,-1 0 0,17-35 0,-22 39-1365,-2 3-5461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07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24575,'1'78'0,"-2"86"0,-8-92 0,4-45 0,0 41 0,5 3-1365,0-49-5461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0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24575,'0'-1'0,"1"0"0,-1 0 0,1 0 0,-1 1 0,1-1 0,-1 0 0,1 0 0,-1 1 0,1-1 0,0 1 0,0-1 0,-1 0 0,1 1 0,0-1 0,0 1 0,-1-1 0,1 1 0,0 0 0,0-1 0,0 1 0,0 0 0,0 0 0,0-1 0,0 1 0,-1 0 0,3 0 0,25-3 0,-25 3 0,-1 1 0,1-1 0,0 0 0,0 1 0,0 0 0,0-1 0,0 1 0,0 1 0,-1-1 0,1 0 0,-1 0 0,1 1 0,-1 0 0,1-1 0,-1 1 0,0 0 0,0 0 0,1 0 0,-2 1 0,1-1 0,0 0 0,0 1 0,-1-1 0,1 1 0,-1 0 0,0-1 0,0 1 0,0 0 0,0 0 0,0 0 0,-1-1 0,1 1 0,-1 6 0,1-5 0,-1 1 0,1 0 0,-1-1 0,0 1 0,-1-1 0,1 1 0,-1-1 0,0 1 0,0-1 0,-1 1 0,1-1 0,-1 0 0,0 1 0,0-1 0,0 0 0,-1 0 0,1-1 0,-1 1 0,0 0 0,0-1 0,-4 4 0,4-5 0,0-1 0,0 1 0,0 0 0,1 0 0,-1 1 0,1-1 0,-1 0 0,1 1 0,0 0 0,0-1 0,0 1 0,0 0 0,0 0 0,1 0 0,0 0 0,-1 0 0,1 1 0,0-1 0,0 0 0,1 1 0,-1-1 0,1 0 0,0 1 0,-1-1 0,1 1 0,1-1 0,-1 0 0,1 1 0,-1-1 0,1 0 0,0 1 0,0-1 0,0 0 0,1 0 0,2 5 0,5 7 0,1-1 0,1 0 0,0 0 0,1-1 0,21 17 0,-19-16 0,-1-3 0,-1-1 0,1 0 0,1-1 0,18 10 0,42 24-1365,-57-33-5461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9:2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0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24575,'-4'0'0,"1"0"0,0 0 0,0 1 0,0-1 0,-1 1 0,1 0 0,0 0 0,0 0 0,0 0 0,0 0 0,0 1 0,0-1 0,1 1 0,-1 0 0,0 0 0,1 0 0,-5 5 0,3-3 0,1 1 0,-1 0 0,1 1 0,0-1 0,1 1 0,-1-1 0,1 1 0,0 0 0,-1 5 0,-1 13 0,0-1 0,2 1 0,1 42 0,1-64 0,0 3 0,0-1 0,1 1 0,-1 0 0,1 0 0,0 0 0,0-1 0,0 1 0,1-1 0,-1 1 0,1-1 0,0 1 0,1-1 0,-1 0 0,1 0 0,0 0 0,0 0 0,3 3 0,-2-4 0,-1-1 0,1 1 0,-1-1 0,1 0 0,0 0 0,0-1 0,0 1 0,0-1 0,0 0 0,1 0 0,-1 0 0,0-1 0,0 1 0,1-1 0,-1 0 0,0 0 0,1 0 0,-1-1 0,6-1 0,-4 0 0,1 0 0,-1 0 0,1-1 0,-1 0 0,0 0 0,0 0 0,0-1 0,0 0 0,-1 0 0,0 0 0,10-10 0,-6 3 0,0 0 0,0 0 0,-1-1 0,13-23 0,-17 22 0,-1-1 0,0 0 0,0 0 0,-2 0 0,0 0 0,0 0 0,-3-22 0,1 28 0,-8 73 0,7-56 0,-1 0 0,2 1 0,-1-1 0,1 0 0,1 1 0,0-1 0,0 1 0,1-1 0,0 0 0,3 14 0,-3-21 0,0 0 0,0 0 0,0 1 0,0-1 0,1-1 0,-1 1 0,0 0 0,1 0 0,-1 0 0,1-1 0,0 1 0,-1-1 0,1 1 0,0-1 0,0 0 0,0 0 0,0 0 0,0 0 0,0 0 0,1 0 0,-1 0 0,0-1 0,0 1 0,1-1 0,-1 1 0,0-1 0,1 0 0,-1 0 0,0 0 0,0 0 0,1-1 0,-1 1 0,5-2 0,-3 1 0,1 0 0,-1-1 0,1 1 0,-1-1 0,0 0 0,0 0 0,0-1 0,0 1 0,0-1 0,-1 0 0,1 0 0,-1 0 0,1-1 0,-1 1 0,0-1 0,2-3 0,13-23-1365,-7 19-5461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0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29 24575,'-1'38'0,"-1"-26"0,2 0 0,-1-1 0,2 1 0,-1 0 0,2-1 0,4 21 0,-6-31 0,0 0 0,1 0 0,-1 1 0,0-1 0,1 0 0,-1 0 0,1 0 0,0 0 0,-1 0 0,1 0 0,0 0 0,-1 0 0,1 0 0,0 0 0,0 0 0,0 0 0,0-1 0,0 1 0,0 0 0,0-1 0,0 1 0,0 0 0,0-1 0,1 0 0,-1 1 0,2 0 0,-2-2 0,1 1 0,0-1 0,-1 1 0,1-1 0,-1 1 0,1-1 0,-1 0 0,1 0 0,-1 0 0,1 0 0,-1 0 0,0 0 0,0 0 0,1 0 0,-1 0 0,1-3 0,5-4 0,-1-1 0,-1 0 0,1 0 0,7-18 0,-10 18 0,2-1 0,0 1 0,0 1 0,0-1 0,1 1 0,0 0 0,1 0 0,0 1 0,0 0 0,1 0 0,-1 0 0,12-6 0,-18 13 0,-1-1 0,1 1 0,0-1 0,-1 1 0,1 0 0,0 0 0,0-1 0,-1 1 0,1 0 0,0 0 0,0 0 0,-1-1 0,1 1 0,0 0 0,0 0 0,0 0 0,-1 1 0,1-1 0,0 0 0,0 0 0,0 0 0,-1 1 0,1-1 0,0 0 0,0 0 0,-1 1 0,1-1 0,0 1 0,-1-1 0,1 1 0,-1-1 0,1 1 0,0-1 0,-1 1 0,1 0 0,-1-1 0,1 1 0,-1 0 0,0-1 0,1 1 0,-1 0 0,0-1 0,1 1 0,-1 0 0,0 0 0,0 0 0,0-1 0,0 1 0,0 0 0,0 1 0,4 46 0,-4-43 0,-1 36-98,1 32 317,1-68-354,0 1 0,0-1 0,0 1 0,1-1 0,0 1-1,0-1 1,0 0 0,0 0 0,1 0 0,5 7 0,3 1-6691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1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24575,'-14'-1'0,"0"1"0,1 1 0,-1 0 0,1 1 0,-22 6 0,31-6 0,0-1 0,0 1 0,1 0 0,-1 0 0,0 0 0,1 0 0,-1 1 0,1 0 0,0-1 0,0 1 0,0 0 0,1 0 0,-1 1 0,0-1 0,1 1 0,0-1 0,0 1 0,0 0 0,1 0 0,-1-1 0,1 1 0,-2 8 0,1-4 0,1 0 0,0 1 0,0-1 0,1 1 0,0-1 0,0 1 0,1-1 0,0 1 0,0-1 0,4 10 0,-4-15 0,0-1 0,0 0 0,0 1 0,0-1 0,0 0 0,0 0 0,1 0 0,-1 1 0,1-2 0,0 1 0,0 0 0,-1 0 0,1 0 0,0-1 0,0 1 0,1-1 0,-1 0 0,0 0 0,0 1 0,1-1 0,-1-1 0,1 1 0,-1 0 0,1-1 0,-1 1 0,1-1 0,-1 1 0,1-1 0,-1 0 0,1 0 0,-1-1 0,1 1 0,-1 0 0,1-1 0,-1 0 0,1 1 0,3-3 0,1 0 0,1 0 0,-1-1 0,0 0 0,-1 0 0,1-1 0,-1 0 0,0 0 0,0 0 0,0-1 0,-1 0 0,1 0 0,3-7 0,35-34 0,-37 39 0,-1 0 0,0-1 0,0 0 0,-1 0 0,0 0 0,0 0 0,-1-1 0,3-14 0,-6 75 0,0-13 0,-6 57 0,3-84 0,-1-1 0,0 1 0,-8 16 0,-3 13 0,-45 219 0,54-243 0,-1 0 0,-11 20 0,-7 17 0,22-47 0,0 0 0,-1-1 0,0 1 0,0-1 0,0 0 0,0 0 0,-1 0 0,-4 5 0,7-10 0,0 1 0,0 0 0,1-1 0,-1 1 0,0 0 0,0-1 0,0 1 0,0-1 0,0 0 0,0 1 0,0-1 0,0 0 0,0 1 0,0-1 0,0 0 0,0 0 0,0 0 0,0 0 0,0 0 0,-2 0 0,1-1 0,1 1 0,-1-1 0,1 0 0,0 0 0,-1 0 0,1 0 0,0 0 0,-1 0 0,1-1 0,0 1 0,0 0 0,0-1 0,0 1 0,0-1 0,1 1 0,-1-1 0,-1-2 0,-1-4 0,0 0 0,1-1 0,0 1 0,0 0 0,1-1 0,0 0 0,0-9 0,4-67 0,0 31 0,-3 38 0,0 0 0,2 0 0,-1 0 0,2 0 0,5-19 0,-6 30 0,0-1 0,1 1 0,0 0 0,0 0 0,0 0 0,0 0 0,1 0 0,-1 1 0,1-1 0,0 1 0,1 0 0,-1 0 0,1 1 0,0-1 0,0 1 0,0 0 0,9-4 0,42-16-1365,-38 18-5461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11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24575,'1'4'0,"1"-1"0,-1 1 0,1-1 0,0 1 0,0-1 0,1 1 0,-1-1 0,1 0 0,0 0 0,0 0 0,0-1 0,4 4 0,3 3 0,14 13 0,1-2 0,1 0 0,45 24 0,-58-36 0,70 35 0,-29-17 0,-29-14-455,0-1 0,30 9 0,-40-16-6371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1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 24575,'7'-1'0,"-1"1"0,1-1 0,-1 0 0,1 0 0,-1-1 0,0 0 0,0 0 0,1 0 0,-1-1 0,-1 0 0,1 0 0,8-6 0,2-4 0,-1-1 0,23-24 0,-16 15 0,-16 16 0,0 0 0,-1 0 0,0-1 0,-1 1 0,1-1 0,-2 0 0,1 0 0,-1-1 0,4-14 0,-1-7 0,5-44 0,-11 71 0,1 0 0,-1 0 0,0 0 0,-1-1 0,1 1 0,0 0 0,-1 0 0,0 0 0,0 0 0,0 0 0,0 0 0,0 0 0,0 0 0,-1 0 0,1 1 0,-4-5 0,4 6 0,0 0 0,-1 0 0,1 0 0,0 0 0,0 0 0,-1 1 0,1-1 0,0 0 0,-1 1 0,1-1 0,-1 1 0,1-1 0,-1 1 0,1 0 0,-1 0 0,1-1 0,-1 1 0,1 0 0,-1 1 0,1-1 0,-1 0 0,1 0 0,-1 1 0,1-1 0,-1 0 0,1 1 0,-1 0 0,1-1 0,0 1 0,-1 0 0,1 0 0,0-1 0,-1 1 0,1 0 0,0 0 0,-1 2 0,-3 2 0,0 1 0,1-1 0,0 1 0,0 0 0,0 0 0,1 1 0,0-1 0,0 1 0,1-1 0,-1 1 0,0 8 0,-15 32 0,10-26 0,1 1 0,1-1 0,0 2 0,2-1 0,-2 28 0,3-25 0,1 0 0,1-1 0,3 33 0,0-46 0,0 1 0,0-1 0,1 0 0,0 1 0,1-1 0,0-1 0,1 1 0,0-1 0,8 12 0,-10-18 0,0 1 0,1-1 0,0 0 0,0 0 0,0 0 0,0-1 0,0 1 0,1-1 0,0 0 0,-1 0 0,1-1 0,0 1 0,0-1 0,1 0 0,6 1 0,-9-2 0,0-1 0,0 0 0,0 1 0,0-1 0,0 0 0,0-1 0,0 1 0,0 0 0,0-1 0,0 0 0,0 0 0,0 0 0,-1 0 0,1 0 0,0 0 0,0-1 0,-1 1 0,1-1 0,-1 0 0,1 0 0,-1 0 0,0 0 0,0 0 0,0 0 0,0-1 0,0 1 0,0-1 0,-1 1 0,3-5 0,0-3 0,-1 0 0,0-1 0,-1 1 0,0-1 0,0 0 0,-1 0 0,0 0 0,-1 1 0,-1-1 0,1 0 0,-2 0 0,-3-18 0,4 28 0,0-1 0,0 0 0,0 0 0,0 0 0,0 1 0,0-1 0,0 1 0,0-1 0,-1 1 0,1-1 0,0 1 0,-1-1 0,1 1 0,-1 0 0,0 0 0,1 0 0,-1 0 0,0 0 0,0 0 0,0 1 0,0-1 0,1 1 0,-1-1 0,0 1 0,0 0 0,0-1 0,0 1 0,0 0 0,0 0 0,0 0 0,0 1 0,-4 0 0,4-1 0,1 1 0,-1-1 0,0 1 0,0-1 0,1 1 0,-1 0 0,0-1 0,1 1 0,-1 0 0,1 0 0,-1 0 0,1 1 0,-1-1 0,1 0 0,0 0 0,0 1 0,0-1 0,-1 1 0,1-1 0,1 1 0,-1 0 0,0-1 0,0 1 0,1 0 0,-1-1 0,0 1 0,1 0 0,0 0 0,-1-1 0,1 1 0,0 0 0,0 0 0,0 0 0,1 3 0,-1-4-52,1 1-1,0-1 1,-1 1-1,1-1 1,0 1-1,0-1 1,0 0-1,0 1 1,0-1-1,1 0 1,-1 0-1,0 0 1,0 0-1,1 0 1,-1 0-1,1 0 1,-1 0-1,1 0 1,-1-1-1,1 1 1,-1-1-1,1 1 1,0-1-1,-1 1 0,4-1 1,14 3-6774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12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24575,'-14'44'0,"10"-12"0,2 0 0,1 1 0,4 33 0,-3-64 0,1 1 0,-1-1 0,1 1 0,0-1 0,0 0 0,0 1 0,0-1 0,0 0 0,1 0 0,-1 0 0,1 0 0,-1 0 0,1 0 0,0 0 0,0 0 0,0-1 0,0 1 0,0-1 0,0 1 0,0-1 0,0 0 0,1 0 0,-1 0 0,0 0 0,1 0 0,-1 0 0,1-1 0,-1 1 0,1-1 0,-1 0 0,6 0 0,-3 1 0,1-1 0,0 0 0,0-1 0,0 1 0,-1-1 0,1 0 0,0 0 0,-1-1 0,1 0 0,-1 0 0,1 0 0,-1 0 0,7-5 0,-4 0 0,0-1 0,-1 1 0,0-1 0,0 0 0,-1-1 0,0 0 0,-1 0 0,0 0 0,0 0 0,-1-1 0,0 0 0,-1 0 0,0 0 0,2-13 0,-6 38 0,0 1 0,0-1 0,2 1 0,0-1 0,3 17 0,-3-29-44,0 0 0,-1-1 0,1 1 0,1 0 0,-1-1 0,0 1 0,0-1 0,1 1 0,0-1 0,-1 0 0,1 0 0,0 1 0,0-1 0,0-1 0,0 1 0,1 0 0,-1 0 0,0-1-1,1 1 1,-1-1 0,1 0 0,-1 0 0,1 0 0,0 0 0,-1 0 0,1-1 0,0 1 0,0-1 0,0 1 0,4-1 0,11 1-6782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1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24575,'-2'0'0,"0"1"0,0-1 0,0 1 0,-1 0 0,1 0 0,0 0 0,0 0 0,0 0 0,0 0 0,0 1 0,1-1 0,-1 1 0,0-1 0,1 1 0,-1 0 0,1 0 0,-1-1 0,1 1 0,0 0 0,0 0 0,0 0 0,0 1 0,0-1 0,-1 4 0,-1 3 0,-1 1 0,2 0 0,0-1 0,-2 16 0,3-18 0,1 0 0,0 1 0,0-1 0,0 1 0,1-1 0,0 0 0,1 1 0,0-1 0,0 0 0,4 9 0,-5-14 0,1 1 0,-1-1 0,1 1 0,0-1 0,0 0 0,0 1 0,0-1 0,0 0 0,0 0 0,0 0 0,1-1 0,-1 1 0,1-1 0,0 1 0,-1-1 0,1 0 0,0 0 0,0 0 0,-1 0 0,1 0 0,0-1 0,0 1 0,0-1 0,0 0 0,0 0 0,0 0 0,0 0 0,5-2 0,-5 2 4,0-1 0,0 1-1,1-1 1,-1 0 0,0 0 0,0-1-1,0 1 1,0-1 0,-1 1 0,1-1-1,0 0 1,-1 0 0,1 0 0,-1 0-1,1-1 1,-1 1 0,0-1 0,0 1-1,0-1 1,-1 0 0,1 0 0,0 0-1,-1 0 1,0 0 0,0 0 0,0 0-1,0 0 1,0 0 0,-1-1 0,1 1-1,-1-4 1,0-3-153,1 1 1,-2-1-1,1 0 1,-1 1-1,-1 0 1,0-1-1,0 1 1,-1 0-1,-7-16 1,3 11-6678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13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24575,'65'-1'0,"-35"-1"0,1 2 0,0 1 0,31 5 0,-59-6 0,-1 1 0,1 0 0,-1-1 0,1 1 0,-1 0 0,1 1 0,-1-1 0,0 0 0,1 1 0,-1-1 0,0 1 0,0-1 0,0 1 0,0 0 0,-1 0 0,3 2 0,0 3 0,-1-1 0,1 1 0,-1 0 0,3 9 0,-3-8 0,0-1 0,0 1 0,9 13 0,84 138-1365,-86-146-5461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1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1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 24575,'-7'-1'0,"0"1"0,-1 0 0,1 0 0,0 1 0,-1 0 0,1 0 0,0 1 0,0 0 0,0 0 0,0 1 0,0 0 0,0 0 0,1 0 0,-1 1 0,1 0 0,0 1 0,0-1 0,0 1 0,1 0 0,0 0 0,-8 11 0,3-3 0,1 0 0,0 0 0,-12 27 0,19-35 0,0 0 0,0 0 0,1-1 0,0 1 0,0 0 0,0 0 0,1 0 0,0 0 0,-1 0 0,2 0 0,-1 0 0,1 1 0,-1-2 0,1 1 0,1 0 0,2 8 0,-2-9 5,1 1 0,0-1 0,0 0 0,0 1 0,0-1 0,1-1 0,-1 1 0,1 0 0,0-1 0,0 0 0,0 0 0,1 0 0,-1 0 0,1-1 0,0 0 0,-1 0 0,1 0 0,0 0 0,0-1 0,0 0 0,0 0 0,1 0 0,6 0 0,-1 0-140,0-1 0,0 0 0,0-1 0,0 0 0,-1-1 0,1 0 0,0 0 0,-1-1 0,1-1 0,9-4 0,-6 1-6691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9:24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178 572 24575,'-6'-8'-9997,"-9"3"9686,-15 0 4896,28 5-5159,-5-1 958,1 1 0,-1 0 0,1 0 0,-1 0 0,1 1 0,0 0 0,-1 0 0,1 0 0,0 1 0,-10 4 0,13-5-294,0 1 0,0 0 0,1 0 0,-1 0 0,0 0 1,1 0-1,0 1 0,0-1 0,-1 1 0,1 0 0,1-1 0,-1 1 1,0 0-1,1 0 0,-1 0 0,1 0 0,0 0 0,0 1 1,0-1-1,1 0 0,-1 0 0,0 6 0,0 8-90,-1-1 0,2 1 0,0 0 0,1-1 0,4 19 0,-5-32 0,1 1 0,0 0 0,0-1 0,1 1 0,-1-1 0,1 1 0,-1-1 0,1 1 0,0-1 0,0 0 0,1 0 0,-1 0 0,1 0 0,-1-1 0,1 1 0,0-1 0,0 1 0,0-1 0,0 0 0,0 0 0,1 0 0,-1-1 0,1 1 0,-1-1 0,1 0 0,-1 0 0,1 0 0,4 0 0,1 0 0,0 0 0,0-1 0,-1 0 0,1-1 0,0 0 0,0 0 0,0-1 0,-1 0 0,1-1 0,-1 0 0,1 0 0,9-6 0,3-3 0,0-1 0,-1-1 0,24-22 0,-4 2 0,-1-2 0,-2-1 0,-1-2 0,-2-1 0,36-57 0,-45 58 0,-11 18 0,-1 0 0,18-39 0,18-57 0,-40 94 0,11-41 0,-18 56 0,0 1 0,-1-1 0,0 0 0,-1 1 0,1-1 0,-2 0 0,1 0 0,-1 1 0,-2-13 0,3 20 0,0-1 0,0 1 0,0 0 0,0 0 0,0-1 0,-1 1 0,1 0 0,0 0 0,0-1 0,0 1 0,0 0 0,0 0 0,0-1 0,0 1 0,0 0 0,-1 0 0,1 0 0,0-1 0,0 1 0,0 0 0,0 0 0,-1 0 0,1 0 0,0-1 0,0 1 0,-1 0 0,1 0 0,0 0 0,0 0 0,0 0 0,-1 0 0,1 0 0,0 0 0,0 0 0,-1 0 0,1 0 0,0 0 0,0 0 0,-1 0 0,1 0 0,-9 9 0,-3 17 0,7-3 0,2 0 0,0 0 0,2 0 0,2 40 0,0-35 0,-1 1 0,-6 45 0,-3 10 0,4 0 0,7 91 0,-1-99 0,-1-85 0,1 0 0,0 1 0,0-1 0,1 1 0,0-1 0,0 1 0,1 0 0,0 0 0,0 0 0,1 0 0,0 1 0,1-1 0,0 1 0,0 0 0,0 0 0,1 1 0,0-1 0,8-5 0,-9 9 0,1 0 0,-1 0 0,1 1 0,0-1 0,0 1 0,1 1 0,-1-1 0,0 1 0,0 0 0,1 1 0,-1-1 0,1 1 0,8 1 0,-10-1 0,1 1 0,-1-1 0,1 1 0,-1 0 0,1 1 0,-1-1 0,0 1 0,1 0 0,-1 1 0,0-1 0,-1 1 0,1 0 0,0 0 0,-1 0 0,7 7 0,-8-4 0,0-1 0,0 1 0,-1 0 0,0 0 0,0 0 0,-1 0 0,0 0 0,0 0 0,0 1 0,-1-1 0,0 0 0,0 0 0,-2 11 0,3 31 0,0-43 0,0 0 0,0 0 0,0 0 0,1 0 0,0 0 0,0 0 0,0 0 0,1 0 0,-1-1 0,1 1 0,0-1 0,1 0 0,-1 0 0,1 0 0,5 5 0,-6-7 0,0 0 0,0 0 0,1-1 0,-1 1 0,0-1 0,0 1 0,1-1 0,-1 0 0,1 0 0,-1-1 0,1 1 0,-1-1 0,1 0 0,0 0 0,-1 0 0,1 0 0,-1 0 0,1-1 0,0 0 0,-1 1 0,0-2 0,1 1 0,5-3 0,-5 2 0,0 0 0,0 0 0,-1-1 0,1 0 0,-1 0 0,0 0 0,0 0 0,0 0 0,0 0 0,0-1 0,-1 1 0,4-7 0,21-53 0,-8 14 0,-15 42 0,-1 0 0,0-1 0,0 1 0,1-9 0,-3 13 0,-1 1 0,1-1 0,-1 1 0,0-1 0,0 1 0,0-1 0,0 1 0,0-1 0,0 1 0,-1 0 0,1-1 0,-1 1 0,0-1 0,0 1 0,0 0 0,-1-4 0,1 5 0,1 1 0,0 0 0,0-1 0,0 1 0,-1 0 0,1-1 0,0 1 0,0 0 0,-1 0 0,1-1 0,0 1 0,0 0 0,-1 0 0,1-1 0,0 1 0,-1 0 0,1 0 0,-1 0 0,1 0 0,0-1 0,-1 1 0,1 0 0,0 0 0,-1 0 0,1 0 0,-1 0 0,1 0 0,0 0 0,-1 0 0,1 0 0,0 0 0,-1 0 0,1 0 0,-1 1 0,1-1 0,-1 0 0,-10 15 0,-2 25 0,13-39 0,-5 17 0,2 0 0,-2 22 0,4-33 0,1 0 0,0 0 0,0 0 0,1 0 0,0 0 0,0 0 0,0 0 0,1-1 0,3 8 0,-3-11 0,0 1 0,1-1 0,0 0 0,0 1 0,0-2 0,0 1 0,0 0 0,0 0 0,1-1 0,-1 0 0,1 0 0,0 0 0,-1 0 0,1 0 0,0-1 0,0 1 0,0-1 0,7 1 0,-2-1 0,0 1 0,1-1 0,-1 0 0,0-1 0,1 0 0,-1-1 0,12-2 0,-14 1-98,-1-1 0,0 0 0,0 0 0,0-1 0,-1 0 0,1 0-1,-1 0 1,0 0 0,0-1 0,0 0 0,6-10 0,-9 14-90,10-14-6638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2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24575,'1'0'0,"0"0"0,0 0 0,1 1 0,-1-1 0,0 0 0,0 1 0,0 0 0,0-1 0,0 1 0,0-1 0,0 1 0,0 0 0,0 0 0,0 0 0,0-1 0,0 1 0,0 0 0,-1 0 0,1 0 0,0 0 0,-1 0 0,1 0 0,0 2 0,11 32 0,-7-21 0,4 20 0,-8-29 0,0 0 0,0 0 0,0 0 0,1 0 0,-1-1 0,1 1 0,1 0 0,-1-1 0,0 1 0,1-1 0,0 0 0,0 0 0,8 7 0,-11-10 0,0-1 0,1 0 0,-1 1 0,1-1 0,-1 0 0,1 0 0,-1 1 0,1-1 0,-1 0 0,1 0 0,-1 0 0,1 0 0,0 0 0,-1 0 0,1 0 0,-1 0 0,1 0 0,-1 0 0,1 0 0,-1 0 0,1 0 0,-1 0 0,1 0 0,-1 0 0,1-1 0,-1 1 0,1 0 0,0-1 0,11-15 0,3-27 0,-13 38 0,8-23-273,2-1 0,1 1 0,1 1 0,19-27 0,-26 43-6553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2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0 287 24575,'47'1'0,"-23"0"0,1-1 0,44-5 0,-62 3 0,0 1 0,1-1 0,-1-1 0,0 1 0,0-1 0,0 0 0,-1-1 0,1 1 0,-1-1 0,0-1 0,0 1 0,0-1 0,7-8 0,-5 5 0,-1-1 0,-1 0 0,1 0 0,-2-1 0,1 0 0,-1 0 0,6-18 0,-9 21 0,0 0 0,0 0 0,-1 0 0,0 0 0,-1 0 0,1 0 0,-1 0 0,-1 0 0,1 0 0,-1 0 0,0 0 0,-1 0 0,-3-9 0,5 14 0,-1 1 0,1-1 0,-1 1 0,1-1 0,-1 1 0,0-1 0,0 1 0,1 0 0,-1-1 0,0 1 0,0 0 0,-1 0 0,1-1 0,0 1 0,0 0 0,0 0 0,-1 0 0,1 1 0,-1-1 0,1 0 0,0 0 0,-1 1 0,0-1 0,1 1 0,-1-1 0,1 1 0,-1 0 0,1 0 0,-1-1 0,0 1 0,1 0 0,-1 0 0,1 1 0,-1-1 0,0 0 0,1 1 0,-1-1 0,1 0 0,-1 1 0,1 0 0,-1-1 0,1 1 0,-1 0 0,-1 1 0,-2 2 0,-1-1 0,1 1 0,0 1 0,0-1 0,0 1 0,1-1 0,-1 1 0,1 1 0,-6 9 0,3-1 0,0 0 0,2 1 0,-6 18 0,9-27 0,1-1 0,0 1 0,0-1 0,0 1 0,1 0 0,-1 0 0,2-1 0,-1 1 0,0 0 0,1 0 0,0-1 0,2 7 0,-2-11 0,-1 0 0,1 1 0,-1-1 0,1 0 0,0 0 0,0 1 0,-1-1 0,1 0 0,0 0 0,0 0 0,0 0 0,0 0 0,0 0 0,0 0 0,0-1 0,1 1 0,-1 0 0,0-1 0,0 1 0,0 0 0,1-1 0,-1 0 0,0 1 0,3-1 0,-1 0 0,0 0 0,0 0 0,0 0 0,-1-1 0,1 0 0,0 1 0,0-1 0,-1 0 0,1 0 0,-1-1 0,5-1 0,1-3 0,0 0 0,1 0 0,-2-1 0,1 0 0,12-15 0,-9 4-1365,-2 1-5461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2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24575,'1'13'0,"-1"0"0,1 0 0,1 0 0,1 0 0,7 25 0,-9-34 0,1 0 0,-1-1 0,1 1 0,0 0 0,0 0 0,0-1 0,1 1 0,-1-1 0,1 0 0,0 0 0,-1 0 0,2 0 0,-1 0 0,0-1 0,0 1 0,1-1 0,0 0 0,-1 0 0,1 0 0,0 0 0,0-1 0,5 2 0,6 0 30,0-2 0,1 1 0,26-3 0,-37 1-129,1 0 0,-1-1 0,0 0 0,0 0 0,1 0 0,-1-1 0,0 0 0,-1 0 0,1 0 0,0 0 0,0-1 0,-1 0 0,0 0 0,5-4 0,1-4-6727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2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24575,'6'0'0,"6"0"0,1-4 0,1 0 0,1 0 0,6 1 0,1 0 0,1 2 0,-1 0 0,3 1 0,0 0 0,0 0 0,-6 3 0,-1 2 0,-5 6 0,2 1 0,-1 2 0,-3-2-8191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2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24575,'0'3'0,"3"2"0,1 2 0,3 1 0,1 1 0,2 1 0,-1 3 0,-2 1-8191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2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24575,'3'22'0,"0"0"0,2 0 0,0 0 0,2-1 0,0 0 0,14 28 0,-18-43 0,0 0 0,0 0 0,1 0 0,0 0 0,0-1 0,0 1 0,0-1 0,1 0 0,0-1 0,0 1 0,0-1 0,1 0 0,0 0 0,-1 0 0,11 3 0,-12-5 0,0 0 0,1-1 0,0 0 0,-1 0 0,1 0 0,0 0 0,-1-1 0,1 0 0,0 0 0,0 0 0,0-1 0,-1 1 0,1-1 0,0 0 0,-1-1 0,1 1 0,-1-1 0,1 0 0,-1 0 0,0 0 0,0-1 0,0 1 0,4-4 0,-4 2 0,-1 0 0,0 0 0,0 0 0,0-1 0,0 1 0,0-1 0,-1 1 0,0-1 0,3-10 0,5-8 0,-6 13-170,0-1-1,-1 1 0,0-1 1,-1 0-1,0 1 0,0-1 1,-1-19-1,0 10-6655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2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24575,'1'12'0,"0"1"0,6 23 0,1 11 0,-7-40 0,0 1 0,0 0 0,1-1 0,0 1 0,0-1 0,1 0 0,0 0 0,0 0 0,1 0 0,0 0 0,0-1 0,1 0 0,8 10 0,-12-15 4,-1-1 0,1 1-1,0-1 1,0 1-1,-1-1 1,1 1 0,0-1-1,0 0 1,0 0 0,-1 1-1,1-1 1,0 0-1,0 0 1,0 0 0,0 0-1,0 0 1,-1 0 0,1 0-1,0 0 1,0 0-1,0-1 1,0 1 0,0 0-1,-1 0 1,1-1 0,0 1-1,0-1 1,-1 1-1,1 0 1,0-1 0,0 1-1,0-2 1,1 0-169,0 0 0,0 0 0,0-1 0,-1 1 0,1 0 0,-1-1 0,1 1 0,1-5 0,1-6-6661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2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2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2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24575,'-2'97'0,"4"106"0,-2-201 4,0-1 1,0 1-1,0-1 0,0 1 0,1 0 0,-1-1 0,0 1 0,1-1 0,-1 1 1,1-1-1,-1 1 0,1-1 0,0 0 0,-1 1 0,1-1 0,0 0 0,0 1 1,0-1-1,0 0 0,0 0 0,0 0 0,0 0 0,1 0 0,-1 0 0,0 0 1,1 0-1,-1-1 0,2 2 0,0-2-87,-1 0 1,0 0-1,1 0 1,-1 0-1,0-1 1,1 1-1,-1-1 1,0 0-1,1 1 1,-1-1-1,0 0 1,0 0-1,0 0 1,0-1-1,0 1 1,0 0-1,3-4 1,8-6-6744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9:2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24575,'1'-3'0,"-1"0"0,0 0 0,1 0 0,0 0 0,-1 0 0,1 0 0,1 0 0,-1 0 0,0 0 0,1 0 0,-1 1 0,1-1 0,0 1 0,0-1 0,0 1 0,0 0 0,0 0 0,0 0 0,1 0 0,-1 0 0,1 0 0,-1 0 0,1 1 0,0 0 0,-1-1 0,1 1 0,0 0 0,0 0 0,3 0 0,8-3 0,0 2 0,0-1 0,1 2 0,24-1 0,-28 2 0,-1 0 0,0 1 0,0 0 0,11 3 0,-18-4 0,0 1 0,-1 0 0,1 0 0,0 0 0,-1 1 0,1-1 0,-1 0 0,1 1 0,-1 0 0,0 0 0,1 0 0,-1 0 0,0 0 0,0 0 0,0 0 0,-1 1 0,1-1 0,-1 0 0,2 4 0,8 17-100,-4-5-321,1-1-1,19 30 0,-16-33-6404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2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24575,'0'-3'0,"4"-2"0,7 1 0,5 1 0,3 1 0,1 0 0,5 1 0,0 1 0,0 0 0,-1 0 0,1 0 0,0 1 0,-4 2 0,-3 1 0,0 0 0,-4 3 0,-5 0-8191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2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 24575,'1'0'0,"0"1"0,0-1 0,0 0 0,1 1 0,-1 0 0,0-1 0,0 1 0,0 0 0,0-1 0,0 1 0,-1 0 0,1 0 0,0 0 0,1 1 0,-1-1 0,0 1 0,0-1 0,1 0 0,-1 1 0,1-1 0,-1 0 0,1 0 0,-1 0 0,1 0 0,0 0 0,-1-1 0,4 2 0,-1-2 0,0 1 0,-1-1 0,1 0 0,0 0 0,0 0 0,0-1 0,0 0 0,0 1 0,-1-1 0,1-1 0,0 1 0,-1 0 0,1-1 0,-1 0 0,1 0 0,-1 0 0,4-3 0,2-3 0,0 0 0,-1-1 0,0 0 0,7-11 0,11-11 0,-23 26 0,0 0 0,0 0 0,0 0 0,0 0 0,-1 0 0,0 0 0,0-1 0,0 1 0,-1-1 0,0 0 0,1-10 0,-1-52 0,-1 57 0,-1 32 0,2 0 0,1 1 0,0-2 0,11 40 0,-10-49 0,1 1 0,1 0 0,-1-1 0,2 0 0,0 0 0,0 0 0,1-1 0,0 0 0,17 17 0,-23-25 0,1 0 0,0 0 0,0-1 0,0 1 0,1 0 0,-1-1 0,0 1 0,0-1 0,1 0 0,-1 0 0,1 0 0,-1 0 0,1 0 0,0-1 0,-1 1 0,1-1 0,0 1 0,-1-1 0,1 0 0,0 0 0,0 0 0,-1-1 0,1 1 0,0 0 0,-1-1 0,1 0 0,-1 0 0,1 0 0,-1 0 0,1 0 0,-1 0 0,0-1 0,4-1 0,-2-1 0,1 0 0,-1 0 0,0-1 0,0 1 0,0-1 0,-1 0 0,0 0 0,0 0 0,0 0 0,0-1 0,-1 1 0,0-1 0,0 1 0,1-7 0,0-4 0,-1 4 0,-1 28 0,-1-12 5,0 1 0,0-1 0,1 1 0,-1-1 0,1 0 0,0 0 0,0 1 0,1-1 0,-1 0 0,1 0 0,0 0 0,0-1 0,0 1 0,1 0 0,-1-1 0,1 1 0,0-1 0,0 0 0,0 0 0,0 0 0,1 0 0,-1-1 0,8 5 0,-7-5-56,-1-1 0,1 0-1,-1 0 1,1 0 0,0 0 0,-1 0 0,1-1-1,0 1 1,0-1 0,-1 0 0,1-1 0,0 1-1,0 0 1,-1-1 0,1 0 0,0 0-1,-1 0 1,1 0 0,-1-1 0,0 1 0,1-1-1,-1 0 1,0 0 0,0 0 0,0-1 0,0 1-1,0-1 1,3-3 0,3-4-6775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3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3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24575,'-1'4'0,"0"-1"0,0 1 0,-1 0 0,1-1 0,-1 1 0,0-1 0,0 1 0,0-1 0,0 0 0,-1 0 0,1 0 0,-7 5 0,-10 15 0,1 3 20,-1-1-1,-29 29 1,5-5-1444,36-40-5402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3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24575,'-6'0'0,"0"0"0,0 1 0,0-1 0,0 1 0,0 0 0,-9 3 0,12-2 0,0-1 0,0 1 0,0 0 0,0 0 0,1 0 0,-1 0 0,1 0 0,-1 1 0,1-1 0,0 1 0,0-1 0,0 1 0,-2 3 0,-2 4 0,0 0 0,0 0 0,1 0 0,0 0 0,1 1 0,0-1 0,1 1 0,0 0 0,1 1 0,0-1 0,0 17 0,1-6 0,1 45 0,0-63 0,0 1 0,1-1 0,0 1 0,0-1 0,0 0 0,0 0 0,1 0 0,-1 0 0,1 0 0,0 0 0,4 6 0,-3-8 0,-1 0 0,0 0 0,1 0 0,-1 0 0,1-1 0,-1 1 0,1-1 0,0 1 0,0-1 0,-1 0 0,1 0 0,0-1 0,0 1 0,0-1 0,0 1 0,0-1 0,0 0 0,0 0 0,0 0 0,0 0 0,0-1 0,6-1 0,-2 0 0,-1 1 0,1-2 0,-1 1 0,1-1 0,-1 0 0,0 0 0,0-1 0,0 1 0,5-6 0,-3 2 0,0-1 0,-1 0 0,1-1 0,-2 0 0,1 0 0,-1 0 0,-1-1 0,0 1 0,0-1 0,5-17 0,-4 6 0,-1 0 0,-1-1 0,-1 0 0,0-27 0,-4 72 0,-1 12 0,2 0 0,3 38 0,-2-70 0,-1 0 0,1-1 0,0 1 0,-1 0 0,1 0 0,1 0 0,-1-1 0,0 1 0,1 0 0,-1-1 0,1 1 0,0-1 0,0 0 0,0 0 0,0 0 0,0 0 0,0 0 0,1 0 0,-1 0 0,1-1 0,-1 1 0,1-1 0,0 1 0,-1-1 0,1 0 0,0 0 0,0-1 0,0 1 0,0-1 0,0 1 0,0-1 0,0 0 0,0 0 0,3 0 0,-1-1 0,0 1 0,0-1 0,0 1 0,0-1 0,0-1 0,0 1 0,-1-1 0,1 0 0,-1 0 0,1 0 0,-1 0 0,0-1 0,0 0 0,0 0 0,0 0 0,0 0 0,-1-1 0,1 1 0,-1-1 0,4-6 0,31-46-25,-31 48-87,-1-1 1,0 0-1,0 0 0,0 0 1,-1 0-1,-1-1 0,1 0 1,-2 0-1,1 0 0,-1-1 1,2-14-1,-4 5-6714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32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24575,'0'4'0,"0"6"0,0 6 0,0 3 0,0 2 0,0 3 0,0 2 0,0-2 0,0 0 0,7-5 0,4-6 0,5-5 0,2-3 0,5-4 0,-1-4 0,-2-2 0,-4-7 0,-5 0-8191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3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24575,'-1'2'0,"0"0"0,0 0 0,0 0 0,-1-1 0,1 1 0,0-1 0,-1 1 0,1-1 0,-1 0 0,0 1 0,1-1 0,-4 2 0,-11 9 0,9-2 0,0 1 0,0 0 0,1 0 0,1 0 0,0 1 0,0-1 0,1 1 0,1 1 0,0-1 0,0 0 0,1 1 0,0 21 0,2-32 0,0 0 0,0 0 0,1-1 0,-1 1 0,0 0 0,1 0 0,-1 0 0,1-1 0,0 1 0,-1 0 0,1-1 0,0 1 0,0-1 0,0 1 0,0-1 0,0 1 0,1-1 0,-1 1 0,0-1 0,1 0 0,1 1 0,0 0 0,0-1 0,0 0 0,-1 0 0,1 0 0,0 0 0,0 0 0,0-1 0,0 1 0,0-1 0,0 0 0,0 0 0,4-1 0,-1 1 0,1-1 0,-1 0 0,1-1 0,-1 0 0,1 0 0,-1 0 0,0-1 0,0 0 0,0 0 0,0 0 0,7-6 0,3-8 0,0 0 0,-1-1 0,-1-1 0,0 0 0,-2-1 0,13-26 0,-25 45 0,1-1 0,1-1 0,-1 1 0,0-1 0,0 1 0,0-1 0,0 1 0,0-1 0,-1 0 0,1 1 0,-1-1 0,0 0 0,0-4 0,0 7 0,0 0 0,0 0 0,0 0 0,0 0 0,-1 0 0,1 0 0,0 0 0,0-1 0,0 1 0,0 0 0,0 0 0,-1 0 0,1 0 0,0 0 0,0 0 0,0 0 0,0 0 0,-1 0 0,1 0 0,0 0 0,0 0 0,0 0 0,0 0 0,0 0 0,-1 0 0,1 0 0,0 0 0,0 0 0,0 0 0,0 0 0,0 0 0,-1 0 0,1 1 0,0-1 0,0 0 0,0 0 0,0 0 0,0 0 0,0 0 0,-1 0 0,1 0 0,0 1 0,0-1 0,0 0 0,0 0 0,0 0 0,0 0 0,0 0 0,0 1 0,0-1 0,0 0 0,0 0 0,0 0 0,0 0 0,0 0 0,0 1 0,0-1 0,0 0 0,0 0 0,0 0 0,0 0 0,0 1 0,0-1 0,0 0 0,0 0 0,0 0 0,0 0 0,-4 13 0,-2 15 0,0 3 0,0 0 0,2 1 0,0 61 0,4-91 0,0 1 0,0-1 0,0 0 0,1 0 0,-1 0 0,0 0 0,1 0 0,0 0 0,-1 0 0,1 0 0,0 0 0,0-1 0,0 1 0,0 0 0,0 0 0,1-1 0,-1 1 0,0 0 0,1-1 0,-1 0 0,1 1 0,0-1 0,-1 0 0,1 0 0,0 0 0,0 0 0,0 0 0,-1 0 0,1 0 0,0-1 0,0 1 0,0-1 0,1 1 0,-1-1 0,0 0 0,0 0 0,0 0 0,0 0 0,0 0 0,0 0 0,0-1 0,0 1 0,0-1 0,0 1 0,0-1 0,2-1 0,1 1 0,0-1 0,1 0 0,-1 0 0,-1-1 0,1 0 0,0 1 0,-1-1 0,1-1 0,-1 1 0,0-1 0,0 0 0,0 0 0,-1 0 0,0 0 0,1-1 0,-1 1 0,3-7 0,0-8-455,0 1 0,5-36 0,-9 35-6371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3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24575,'44'-1'0,"-20"0"0,0 1 0,0 1 0,31 5 0,-49-5 0,1 1 0,0 0 0,-1 0 0,0 0 0,1 1 0,-1-1 0,0 2 0,-1-1 0,1 1 0,0 0 0,-1 0 0,0 0 0,0 1 0,0-1 0,-1 1 0,6 9 0,-7-11 0,-1 1 0,0 0 0,-1 0 0,1 0 0,-1 0 0,1 0 0,-1 0 0,0 0 0,-1 1 0,1-1 0,-1 0 0,0 1 0,0-1 0,0 0 0,-1 0 0,1 1 0,-1-1 0,0 0 0,0 0 0,-1 0 0,1 0 0,-1 0 0,0 0 0,0 0 0,0 0 0,0-1 0,-1 1 0,1-1 0,-1 0 0,0 0 0,0 0 0,-1 0 0,-3 3 0,-8 4 0,1-1 0,-1-1 0,0 0 0,-27 9 0,9-4 0,32-13-32,-5 2-117,0 1 1,1-1 0,-1 1 0,1 0 0,0 0 0,-1 1 0,1 0 0,-8 7 0,4 2-6678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3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24575,'-1'18'0,"-1"-1"0,-5 22 0,-2 26 0,-6 87 0,14-143 0,-1-1 0,2 0 0,-1 0 0,1 0 0,1 1 0,1 11 0,-1-18 0,-1 0 0,1 0 0,0 1 0,0-1 0,0 0 0,0 0 0,1 0 0,-1 0 0,0 0 0,1 0 0,0-1 0,-1 1 0,1 0 0,0-1 0,0 1 0,0-1 0,0 0 0,0 1 0,0-1 0,0 0 0,0 0 0,0-1 0,1 1 0,-1 0 0,0-1 0,0 1 0,3-1 0,3 2 0,0-1 0,0-1 0,0 1 0,-1-1 0,1-1 0,0 1 0,11-3 0,-15 1 0,1 1 0,-1-1 0,0 0 0,1 0 0,-1 0 0,0 0 0,0-1 0,-1 1 0,1-1 0,0 0 0,-1 0 0,0-1 0,6-6 0,14-17-1365,-14 15-5461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3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24575,'104'-2'0,"114"4"0,-97 16 0,-116-18-91,0 1 0,0-1 0,0 1 0,0 0 0,0 0 0,0 0 0,0 1 0,0 0 0,-1 0 0,1 0 0,0 1 0,-1-1 0,0 1 0,5 4 0,1 3-6735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9:2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24575,'0'3'0,"-3"1"0,-1 7 0,0 4 0,-3 0 0,1 1 0,0 0 0,-1-2 0,0 3 0,1 2 0,2 1 0,-5-3 0,-1-2 0,1 5 0,3 0 0,1 1 0,2-3-8191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34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24575,'71'1'0,"-32"1"0,74-6 0,-98 0 0,0 0 0,0-1 0,0-1 0,-1 0 0,1-1 0,-1-1 0,-1 0 0,0-1 0,0 0 0,0-1 0,16-17 0,-25 22 0,0 0 0,0-1 0,-1 0 0,0 0 0,0 0 0,0 0 0,-1 0 0,0 0 0,0-1 0,0 1 0,0-9 0,-1 12 0,-1 0 0,1 0 0,-1 0 0,0-1 0,0 1 0,0 0 0,0 0 0,-1-1 0,1 1 0,-1 0 0,0 0 0,0 0 0,0 0 0,0 0 0,-1 0 0,1 0 0,-1 0 0,1 0 0,-1 1 0,0-1 0,0 1 0,-1-1 0,1 1 0,-5-4 0,6 6 0,0-1 0,0 1 0,0-1 0,0 1 0,-1-1 0,1 1 0,0 0 0,0 0 0,-1 0 0,1-1 0,0 1 0,0 0 0,-1 1 0,1-1 0,0 0 0,0 0 0,-1 0 0,1 1 0,0-1 0,0 1 0,-2 0 0,-1 1 0,1 0 0,-1 1 0,1-1 0,0 1 0,0-1 0,-6 7 0,2 0 0,1-1 0,-1 1 0,2 1 0,-9 15 0,8-11 0,1-1 0,0 1 0,-5 27 0,10-38 0,-1 0 0,1 0 0,-1 0 0,1-1 0,0 1 0,0 0 0,0 0 0,1 0 0,-1-1 0,1 1 0,-1 0 0,1 0 0,0-1 0,0 1 0,0 0 0,1-1 0,-1 1 0,0-1 0,1 0 0,0 1 0,-1-1 0,1 0 0,0 0 0,0 0 0,0 0 0,5 2 0,5 2 0,1-2 0,-1 0 0,1 0 0,0-1 0,0 0 0,0-2 0,1 1 0,-1-2 0,0 1 0,22-4 0,-10 3 0,-21 0-151,0 0-1,0-1 0,1 1 0,-1-1 1,0 1-1,0-1 0,-1-1 1,6-1-1,5-5-6674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3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24575,'4'1'0,"-1"0"0,0 1 0,1-1 0,-1 1 0,0 0 0,0 0 0,0 0 0,0 0 0,-1 1 0,1-1 0,3 5 0,9 7 0,110 84 0,-101-82-682,32 29-1,-44-34-6143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3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24575,'0'2'0,"-1"1"0,1-1 0,-1 1 0,1 0 0,-1-1 0,0 0 0,0 1 0,0-1 0,0 1 0,0-1 0,-1 0 0,1 0 0,-1 0 0,-1 2 0,-33 30 0,30-29 0,0 1 0,0-1 0,0 2 0,-9 11 0,-5 11 0,-11 19 0,29-45 0,1 0 0,0 0 0,0 0 0,0 1 0,0-1 0,0 0 0,0 1 0,1-1 0,0 1 0,0-1 0,0 1 0,0-1 0,1 6 0,0-8-50,-1 1-1,1-1 1,0 1-1,-1-1 0,1 1 1,0-1-1,0 1 1,0-1-1,0 0 1,1 0-1,-1 1 0,0-1 1,0 0-1,1 0 1,-1 0-1,1 0 1,-1-1-1,0 1 0,1 0 1,0 0-1,-1-1 1,1 1-1,-1-1 1,1 0-1,0 1 1,2-1-1,15 3-6775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24575,'0'6'0,"0"6"0,0 4 0,0 3 0,0 4 0,0 1 0,0 1 0,0-2 0,0 3 0,0-1 0,0-1 0,0-1 0,0 2 0,3-3 0,1-3 0,0-4-8191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3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24575,'281'-14'0,"-186"9"-1365,-75 5-5461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36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24575,'-10'121'0,"1"4"0,8-104 0,1-10 0,-1-1 0,2 0 0,-1 0 0,1 0 0,4 15 0,-4-22 0,0-1 0,0 0 0,0 1 0,0-1 0,0 0 0,0 0 0,1 0 0,-1 0 0,1 0 0,0 0 0,-1-1 0,1 1 0,0 0 0,0-1 0,0 1 0,0-1 0,0 0 0,0 0 0,1 0 0,-1 0 0,0 0 0,1 0 0,-1 0 0,0-1 0,1 1 0,-1-1 0,5 0 0,-3 1-41,0-1 0,1 0-1,-1 0 1,0 0-1,0 0 1,0-1 0,0 0-1,0 0 1,0 0 0,0 0-1,0-1 1,0 1-1,0-1 1,-1 0 0,1 0-1,0 0 1,-1-1 0,0 1-1,0-1 1,0 0-1,0 0 1,0 0 0,0 0-1,-1-1 1,1 1 0,-1-1-1,0 1 1,0-1-1,-1 0 1,1 0 0,-1 0-1,2-4 1,2-10-6785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37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24575,'7'0'0,"5"0"0,3 0 0,3 0 0,5 0 0,2 0 0,0 0 0,-2 0 0,3 0 0,-1 0 0,0 0 0,-3 0 0,-3 0-8191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3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0 345 24575,'52'14'0,"-42"-12"0,0 0 0,1-1 0,-1 0 0,0-1 0,0 0 0,1-1 0,-1 0 0,0 0 0,0-1 0,0-1 0,0 0 0,0 0 0,-1-1 0,1 0 0,-1 0 0,0-1 0,0 0 0,0-1 0,10-9 0,-7 5 0,-1 0 0,0-1 0,0 0 0,-2-1 0,15-21 0,-19 25 0,-1 0 0,-1 0 0,1-1 0,-1 1 0,-1-1 0,1 1 0,-2-1 0,1 0 0,-1 0 0,0-15 0,-1 44 0,1 1 0,1-1 0,1 0 0,0 1 0,2-1 0,11 30 0,-14-46 0,0 0 0,1 0 0,-1 0 0,1 0 0,0 0 0,0-1 0,0 1 0,1-1 0,-1 0 0,1 0 0,0 0 0,0-1 0,0 1 0,0-1 0,0 0 0,1 0 0,-1-1 0,0 1 0,1-1 0,0 0 0,8 1 0,10 1 0,0-2 0,0 0 0,30-4 0,-10 1 0,-29 2 0,1 0 0,0-1 0,0-1 0,-1-1 0,1 0 0,-1-1 0,0 0 0,0-1 0,0-1 0,0 0 0,-1 0 0,0-2 0,21-15 0,-27 17 0,-1 0 0,0 0 0,0-1 0,0 1 0,-1-1 0,0 0 0,-1-1 0,1 1 0,-1-1 0,-1 0 0,1 0 0,-1 0 0,-1-1 0,3-11 0,-4 14 0,0 0 0,0 0 0,-1 0 0,1-1 0,-1 1 0,-1 0 0,1 0 0,-1 0 0,0 0 0,0 0 0,-1 0 0,0 1 0,0-1 0,0 0 0,-1 1 0,0 0 0,0-1 0,0 1 0,-1 0 0,1 0 0,-7-6 0,7 9 0,-1-1 0,1 1 0,0 0 0,0 0 0,-1 1 0,1-1 0,-1 1 0,0 0 0,1 0 0,-1 0 0,0 0 0,1 0 0,-1 1 0,0 0 0,0-1 0,0 2 0,0-1 0,1 0 0,-1 1 0,0 0 0,0-1 0,1 1 0,-1 1 0,0-1 0,1 1 0,-1-1 0,1 1 0,0 0 0,-5 4 0,-1 0 0,0 0 0,1 1 0,0 0 0,0 0 0,1 1 0,0 0 0,0 1 0,1-1 0,-8 15 0,7-9 0,1 0 0,1 0 0,0 1 0,1 0 0,0 0 0,1 0 0,1 0 0,1 0 0,0 1 0,2 26 0,0-39 0,-1-1 0,1 1 0,0-1 0,-1 0 0,1 1 0,0-1 0,1 0 0,-1 1 0,0-1 0,1 0 0,-1 0 0,1 0 0,0 0 0,-1 0 0,1-1 0,0 1 0,0 0 0,0-1 0,1 1 0,-1-1 0,0 0 0,0 0 0,1 0 0,-1 0 0,1 0 0,-1-1 0,1 1 0,-1-1 0,1 1 0,3-1 0,6 2 0,-1-2 0,1 1 0,-1-2 0,1 1 0,17-4 0,-23 2 0,-1 1 0,1-1 0,0 0 0,-1-1 0,1 1 0,-1-1 0,0 0 0,0 0 0,0-1 0,0 1 0,-1-1 0,9-9 0,0-2 0,-1-1 0,16-28 0,9-12 0,-31 47 0,0 0 0,-1 0 0,-1 0 0,6-13 0,1-3 0,-11 25 0,0 0 0,0 0 0,0 0 0,0 0 0,0 0 0,0 0 0,0 1 0,0-1 0,1 0 0,-1 0 0,0 0 0,0 0 0,0 0 0,0 0 0,0 0 0,0 0 0,1 1 0,-1-1 0,0 0 0,0 0 0,0 0 0,0 0 0,0 0 0,1 0 0,-1 0 0,0 0 0,0 0 0,0 0 0,0 0 0,1 0 0,-1 0 0,0 0 0,0 0 0,0 0 0,0 0 0,1 0 0,-1 0 0,0-1 0,0 1 0,0 0 0,0 0 0,0 0 0,0 0 0,1 0 0,-1 0 0,0 0 0,0 0 0,0-1 0,0 1 0,0 0 0,0 0 0,0 0 0,0 0 0,0 0 0,1-1 0,-1 1 0,0 0 0,0 0 0,0 0 0,0 0 0,0 0 0,0-1 0,0 1 0,0 0 0,0 0 0,0 0 0,0 0 0,0-1 0,3 21 0,-1 25 0,-1 45 0,-4 89 0,-1-149 0,4-28 0,0-1 0,-1 1 0,1 0 0,0-1 0,-1 1 0,1-1 0,-1 1 0,1-1 0,-1 1 0,0-1 0,0 0 0,1 1 0,-1-1 0,-2 2 0,5-24 0,-1 19 0,6-22 0,1 2 0,2-1 0,0 1 0,2 1 0,0 0 0,1 0 0,1 2 0,24-27 0,-31 37 0,1 1 0,0-1 0,0 2 0,1-1 0,0 1 0,13-8 0,-20 14 0,0 0 0,0-1 0,0 1 0,0 0 0,1 0 0,-1 0 0,0 1 0,0-1 0,1 0 0,-1 1 0,1 0 0,-1-1 0,0 1 0,1 0 0,-1 0 0,0 0 0,1 1 0,-1-1 0,1 0 0,-1 1 0,0 0 0,1-1 0,-1 1 0,0 0 0,0 0 0,0 1 0,0-1 0,0 0 0,0 1 0,0-1 0,0 1 0,0-1 0,-1 1 0,1 0 0,2 3 0,0 3 0,0 0 0,-1 0 0,0 0 0,0 1 0,-1-1 0,0 1 0,0-1 0,-1 1 0,0 0 0,0-1 0,-1 1 0,-1 11 0,0-7 0,1 0 0,1 0 0,0-1 0,5 23 0,-5-34 0,-1 1 0,1 0 0,-1-1 0,1 1 0,-1-1 0,1 1 0,0-1 0,0 1 0,0-1 0,0 1 0,0-1 0,0 0 0,0 0 0,0 1 0,1-1 0,-1 0 0,0 0 0,1 0 0,-1 0 0,0 0 0,1-1 0,0 1 0,-1 0 0,1-1 0,-1 1 0,1-1 0,0 1 0,-1-1 0,1 0 0,0 0 0,-1 0 0,1 0 0,0 0 0,-1 0 0,1 0 0,3-1 0,-2 0 0,1-1 0,-1 1 0,1 0 0,-1-1 0,0 0 0,0 0 0,0 0 0,0 0 0,0 0 0,0-1 0,0 1 0,-1-1 0,1 0 0,-1 1 0,4-7 0,-1-3 0,0 0 0,-1 0 0,-1 0 0,0 0 0,0-1 0,-1 1 0,-1-1 0,0 0 0,0 1 0,-2-1 0,-1-14 0,-10 62 0,8-11 0,1 0 0,1 0 0,3 45 0,-1-67 0,0 0 0,0 0 0,0-1 0,0 1 0,0 0 0,1-1 0,-1 1 0,1-1 0,-1 1 0,1 0 0,0-1 0,-1 1 0,1-1 0,0 0 0,0 1 0,0-1 0,0 0 0,0 1 0,2 0 0,-2-1 0,1-1 0,-1 1 0,0-1 0,0 1 0,0-1 0,1 0 0,-1 0 0,0 0 0,0 0 0,1 0 0,-1 0 0,0 0 0,0 0 0,0 0 0,1-1 0,-1 1 0,0 0 0,0-1 0,0 1 0,2-1 0,2-2 0,0 0 0,0 0 0,-1-1 0,1 1 0,-1-1 0,0 0 0,0 0 0,0 0 0,0-1 0,3-5 0,26-41 0,-16 26 0,-1 0 0,-2-1 0,14-31 0,-24 49 0,0 10 0,-1 21 0,-2 35 0,1 94 0,-5 109 0,1-248 0,1 1 0,-2 0 0,-6 21 0,8-32 0,0 1 0,0-1 0,-1 0 0,1 0 0,-1 1 0,1-1 0,-1 0 0,0-1 0,0 1 0,0 0 0,-1 0 0,1-1 0,-1 1 0,1-1 0,-1 0 0,0 0 0,0 0 0,0 0 0,-4 1 0,6-3 0,1 1 0,-1-1 0,0 0 0,0 0 0,0 0 0,0 0 0,1 0 0,-1 0 0,0 0 0,0 0 0,0 0 0,0 0 0,1 0 0,-1 0 0,0-1 0,0 1 0,0 0 0,1-1 0,-1 1 0,0-1 0,1 1 0,-1 0 0,0-1 0,1 0 0,-2 0 0,0-1 0,1 0 0,0 0 0,0 0 0,0-1 0,0 1 0,0 0 0,0 0 0,0-1 0,0-2 0,-4-51 0,5 52 0,-1-22 0,0 5 0,4-37 0,-2 52 0,0 0 0,0 0 0,1 0 0,0 0 0,0 0 0,0 1 0,0-1 0,1 1 0,0-1 0,6-7 0,7-5 0,1 0 0,1 0 0,1 2 0,0 0 0,1 1 0,1 2 0,0 0 0,1 1 0,0 0 0,1 2 0,0 1 0,0 1 0,30-6 0,-21 4 38,40-19 0,-49 19-398,1 0 0,-1 2-1,46-10 1,-51 16-6466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39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24575,'2'18'0,"0"-1"0,0 1 0,2-1 0,0 1 0,1-1 0,1 0 0,1-1 0,0 0 0,1 0 0,1 0 0,0-1 0,1 0 0,17 19 0,-22-28 0,-1-1 0,1 0 0,0-1 0,0 1 0,1-1 0,0 0 0,7 4 0,-11-7 0,0 0 0,-1 0 0,1 0 0,0 0 0,0 0 0,-1-1 0,1 1 0,0-1 0,0 0 0,0 1 0,0-1 0,0 0 0,-1 0 0,1 0 0,0 0 0,0 0 0,0-1 0,0 1 0,0-1 0,-1 1 0,1-1 0,0 1 0,0-1 0,-1 0 0,1 0 0,0 0 0,-1 0 0,1 0 0,-1 0 0,3-2 0,3-7 15,0 0 0,0 0 0,-1-1 0,0 0 0,-1 0 0,0 0 0,3-15 0,1-7-758,7-46 1,-13 63-6084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4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24575,'0'7'0,"0"4"0,0 5 0,0 2 0,0 5 0,3 2 0,1-1 0,0 0 0,0 2 0,-2-1 0,-1-1 0,3-4 0,1-13 0,-1-10 0,-1-8 0,-1-5 0,0-1-8191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9:25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24575,'-1'38'0,"0"-18"0,0 0 0,3 23 0,-1-39 0,0 1 0,-1 0 0,1-1 0,1 1 0,-1-1 0,1 1 0,0-1 0,0 0 0,0 0 0,0 0 0,1 0 0,-1 0 0,1 0 0,5 4 0,-1-2 0,0 1 0,0 0 0,0 1 0,-1-1 0,9 14 0,-14-20 0,-1 0 0,1 0 0,-1 0 0,1 0 0,-1 0 0,0 0 0,1 0 0,-1 0 0,0 1 0,0-1 0,0 0 0,0 0 0,0 0 0,0 0 0,0 0 0,0 1 0,0-1 0,-1 0 0,1 0 0,0 0 0,-1 0 0,0 2 0,0-2 0,-1 1 0,0-1 0,1 0 0,-1 1 0,0-1 0,0 0 0,0 0 0,0 0 0,0 0 0,0 0 0,0-1 0,0 1 0,0-1 0,0 1 0,0-1 0,-4 1 0,-41 1-1365,25-2-5461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40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7:52:41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1 257 24575,'4'0'0,"0"1"0,0 0 0,0 0 0,0 0 0,0 1 0,-1 0 0,1-1 0,6 6 0,19 7 0,-22-13 0,-1 0 0,1 0 0,-1-1 0,1 0 0,-1 0 0,1-1 0,-1 1 0,1-1 0,-1-1 0,0 1 0,1-1 0,-1 0 0,0-1 0,0 1 0,0-1 0,-1 0 0,1-1 0,6-4 0,0-1 0,-1 0 0,0-1 0,-1 0 0,0 0 0,0-1 0,-1-1 0,10-15 0,-16 20 0,1 0 0,-1 0 0,-1 0 0,1-1 0,-1 1 0,-1-1 0,1 0 0,-1 0 0,-1 1 0,1-1 0,-1 0 0,-1 0 0,1 0 0,-1 1 0,-1-1 0,-3-11 0,5 18 0,0 0 0,-1 0 0,1 0 0,0 0 0,-1 0 0,1 0 0,-1 0 0,0 0 0,1 0 0,-1 1 0,0-1 0,0 0 0,1 0 0,-1 0 0,0 1 0,0-1 0,0 1 0,0-1 0,0 0 0,0 1 0,0-1 0,0 1 0,0 0 0,0-1 0,0 1 0,-1 0 0,0 0 0,1 1 0,0-1 0,-1 1 0,1-1 0,0 1 0,0 0 0,-1 0 0,1 0 0,0-1 0,0 1 0,0 0 0,0 0 0,0 0 0,0 1 0,1-1 0,-1 0 0,-1 2 0,-2 4 0,0 1 0,0 0 0,1 0 0,0 1 0,-3 10 0,2 14 0,1 0 0,2 1 0,2 39 0,1-10 0,-2-60 0,0 0 0,0 0 0,0 1 0,0-1 0,1 0 0,0 0 0,-1 1 0,1-1 0,0 0 0,0 0 0,1 0 0,-1 0 0,1 0 0,-1-1 0,1 1 0,0 0 0,0-1 0,0 1 0,1-1 0,3 4 0,-1-3 0,0-1 0,-1 0 0,2 0 0,-1 0 0,0 0 0,0-1 0,0 0 0,1 0 0,-1 0 0,0 0 0,11-1 0,2 0 0,0 1 0,-1-2 0,1-1 0,-1 0 0,1-1 0,-1-1 0,0 0 0,0-1 0,0-1 0,-1-1 0,17-9 0,-27 12 0,-1-1 0,1 0 0,-1-1 0,1 1 0,-2-1 0,1 0 0,0 0 0,3-7 0,26-56 0,-31 62 0,6-11 0,-6 20 0,-2 13 0,-2 18 0,4 74 0,-2-96 0,0-1 0,1 0 0,0-1 0,1 1 0,0 0 0,1-1 0,0 1 0,6 10 0,-9-18 0,0 0 0,0 0 0,1 0 0,-1-1 0,0 1 0,1 0 0,0-1 0,-1 1 0,1-1 0,0 0 0,0 1 0,-1-1 0,1 0 0,0 0 0,0 0 0,0 0 0,0-1 0,1 1 0,-1 0 0,0-1 0,0 0 0,0 1 0,0-1 0,1 0 0,-1 0 0,0 0 0,0 0 0,0-1 0,1 1 0,-1-1 0,0 1 0,0-1 0,0 0 0,0 0 0,0 0 0,0 0 0,0 0 0,0 0 0,0 0 0,-1-1 0,1 1 0,0-1 0,-1 1 0,1-1 0,-1 1 0,0-1 0,1 0 0,-1 0 0,0 0 0,0 0 0,0 0 0,0 0 0,0-3 0,19-48 0,-11 30 0,20-43 0,-15 29 0,-13 32 0,1 0 0,-1 0 0,1-1 0,1 1 0,-1 0 0,6-7 0,-8 11 0,0 1 0,0-1 0,1 1 0,-1 0 0,1-1 0,-1 1 0,0 0 0,1 0 0,-1-1 0,1 1 0,-1 0 0,1 0 0,-1-1 0,0 1 0,1 0 0,-1 0 0,1 0 0,-1 0 0,1 0 0,-1 0 0,1 0 0,-1 0 0,1 0 0,-1 0 0,1 0 0,-1 0 0,1 0 0,-1 0 0,2 1 0,13 11 0,10 24 0,-23-34 0,24 49 0,-18-33 0,1-1 0,16 23 0,-22-36 0,1 1 0,0-1 0,0 0 0,0 0 0,0 0 0,1 0 0,0-1 0,-1 1 0,1-1 0,0-1 0,1 1 0,7 2 0,-10-4 0,-1 0 0,1-1 0,0 1 0,-1-1 0,1 0 0,0 1 0,-1-1 0,1-1 0,0 1 0,-1 0 0,1-1 0,0 1 0,-1-1 0,1 0 0,-1 0 0,1 0 0,-1 0 0,1 0 0,-1-1 0,0 1 0,0-1 0,0 1 0,0-1 0,0 0 0,0 0 0,0 0 0,0 0 0,-1 0 0,1 0 0,-1-1 0,1 1 0,1-5 0,4-8 0,0-1 0,-2 0 0,1-1 0,2-18 0,-3 15 0,1 2 0,0 0 0,1 1 0,14-26 0,-8 18 0,-5 8-119,-5 10 23,0 0 0,1 0 0,0 0 0,0 0 1,0 0-1,1 1 0,0 0 0,0 0 0,0 0 0,1 1 1,0 0-1,10-8 0,-3 6-6730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18T09:44:31.6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1 116,'87'1,"96"-2,-111-9,-45 6,41-2,1298 6,-631 1,-725-2,0 0,-1 0,1-1,-1-1,0 0,12-5,-10 4,0 0,0 0,24-3,205 4,-124 5,2582-2,-2663-1,39-7,32-2,562 10,-633-1,38-7,33-2,-50 10,-13 1,0-2,63-10,-79 7,1 2,27 0,-35 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18T09:44:43.3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0,'720'0,"-686"2,40 6,32 2,2248-9,-1126-3,-536 2,-672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18T09:44:45.3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0 387,'3282'0,"-3265"-1,0-1,0-1,-1 0,20-7,-16 5,0 0,28-3,265 5,-161 5,884-2,-1004-1,39-8,-38 5,36-2,743 7,-779-2,42-8,-41 4,38 0,741 5,-791-1,41-7,18-2,230 10,-298 0,0-2,0 0,0-1,-1 0,14-5,-11 3,0 0,1 2,15-3,93 3,-86 4,0-2,57-8,-46 3,0 2,82 3,-77 3,-1-3,55-8,-59 4,0 2,57 4,49-2,-91-8,-43 5,36-3,24 9,-47 0,-1-2,35-4,-59 2,-1 0,1-1,-1 0,9-4,31-9,33 4,109-2,84 15,-107 1,-144-2,16 1,-1-3,63-8,-66 4,65 1,19-4,-91 7,52 0,-53 3,51-6,-67 2,-1 0,1 0,13-6,-15 5,1 0,0 1,-1 0,18-2,42 1,-39 4,47-8,-45 3,0 2,33 2,-33 1,-1-2,42-6,-29 2,1 2,0 2,54 4,-10 0,-32-1,-12 0,-1-1,82-13,-77 7,-1 1,1 3,57 5,-9-1,476-2,-555 2,-1-1,0 2,1 1,-1 0,-1 1,18 7,24 7,-35-14,1-1,34 1,0 1,32 1,145-6,-107-3,-106 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18T09:44:48.2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1,'716'0,"-681"2,39 6,32 2,16-12,90 4,-132 7,31 1,-57-10,83 11,-98-7,74-1,-4-1,-38 7,-43-5,41 2,-34-7,-23 0,0 1,0 0,1 1,-2 0,1 0,0 2,0-1,13 6,-9-2,0-1,0-1,0 0,0-1,31 2,88-7,-52 0,443 2,-491 1,39 8,32 1,42-12,109 3,-173 8,47 2,371-12,-481 2,1 1,20 5,39 3,254-10,-321 1,-1 0,0 1,0 1,0 0,12 6,-9-4,-1-1,31 5,211-6,-132-5,1736 2,-1826-2,38-6,34-2,776 11,-847-3,37-6,33-2,681 11,-761-3,43-7,-42 5,42-2,242 7,-298-2,0-1,0 0,0 0,-1-2,14-4,-11 3,1 1,30-5,211 6,-132 5,-73-2,87-12,-92 8,0 1,53 4,40-3,-68-7,-45 5,40-2,1296 7,-1328-3,38-6,33-2,419 11,-515-2,-1 0,1-1,-1 0,0 0,0-1,13-5,-12 4,2 0,-1 0,22-3,41 3,-43 3,39-6,16-1,-65 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18T09:44:49.9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1,'131'9,"3"1,-121-9,1 1,-1 0,1 1,24 8,-22-5,0-2,29 5,105-5,-100-5,83 10,-54-2,-1-2,80-7,-33-1,1140 3,-1113 10,-3 0,909-11,-867 11,6 0,516-11,-693 3,0 0,0 1,33 9,-29-5,0-2,25 2,281-4,-171-5,-91 2,247 11,-200-2,147-8,-116-3,-95 2,13-1,115 13,-110-4,0-4,85-6,-41 0,127 17,-146-9,113-6,-79-2,1877 2,-1970-2,38-6,34-2,180 11,-274-2,0-1,0 0,-1 0,1-1,13-6,-11 4,1 1,29-5,213 6,-133 5,-91-2,25 1,111-14,-104 6,0 3,94 5,-47 1,364-2,-454-1,0-1,25-6,-47 8,18-4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0:14:1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24575,'29'-1'0,"-1"2"0,1 1 0,-1 1 0,0 1 0,30 10 0,-23-7 0,1-1 0,0-2 0,0-1 0,1-2 0,48-5 0,8 1 0,217 4-1365,-289-1-5461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0:14:1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24575,'48'0'0,"-1"2"0,0 2 0,0 1 0,57 16 0,-98-20 0,0 1 0,-1 0 0,1 0 0,0 1 0,-1 0 0,1-1 0,-1 2 0,0-1 0,0 1 0,0 0 0,7 7 0,-10-7 0,1 0 0,0 0 0,-1 0 0,0 0 0,0 1 0,0-1 0,-1 1 0,0-1 0,1 1 0,-2 0 0,1 0 0,0-1 0,-1 1 0,0 0 0,-1 7 0,1-6 0,-1-1 0,1 1 0,-2-1 0,1 0 0,0 1 0,-1-1 0,0 0 0,0 0 0,-1 0 0,1 0 0,-1 0 0,0-1 0,0 1 0,-1-1 0,1 0 0,-1 0 0,0 0 0,0 0 0,0-1 0,-1 0 0,1 0 0,-1 0 0,-8 4 0,-37 28 0,7-4 0,-26 12-6,42-25-447,-1-1 0,-53 23 0,67-34-6373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10:14:22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159 582 24575,'-2'-2'0,"-1"1"0,1-1 0,0 1 0,0-1 0,0 0 0,0 0 0,0 0 0,0 0 0,0 0 0,0 0 0,1 0 0,-3-5 0,-5-6 0,5 10 0,1 0 0,-1 0 0,0 0 0,0 0 0,0 1 0,0 0 0,0 0 0,0 0 0,-1 0 0,1 0 0,-1 1 0,-8-2 0,11 3 0,0 0 0,0-1 0,0 1 0,0 0 0,0 0 0,1 0 0,-1 1 0,0-1 0,0 0 0,0 1 0,0-1 0,1 1 0,-1 0 0,0-1 0,0 1 0,1 0 0,-1 0 0,1 0 0,-1 0 0,1 1 0,-1-1 0,1 0 0,-1 1 0,1-1 0,0 0 0,0 1 0,0 0 0,0-1 0,0 1 0,0 0 0,0-1 0,1 1 0,-1 0 0,0 3 0,-2 15 0,1-1 0,0 1 0,2 0 0,3 35 0,-1 0 0,-2-49 0,0 0 0,1 0 0,-1 0 0,1 0 0,0 0 0,1 0 0,-1 0 0,1 0 0,4 7 0,-5-10 0,1-1 0,0 1 0,0-1 0,0 0 0,0 0 0,0 0 0,1 0 0,-1 0 0,1-1 0,-1 1 0,1 0 0,0-1 0,-1 0 0,1 0 0,0 0 0,0 0 0,0 0 0,0-1 0,0 1 0,0-1 0,3 1 0,17 1 0,0-1 0,0-1 0,0-1 0,0-1 0,30-6 0,-40 5 0,-1-1 0,0 0 0,0 0 0,0-1 0,0-1 0,-1 0 0,0-1 0,0 0 0,-1-1 0,0 0 0,10-9 0,-7 3 0,-1 0 0,1-1 0,-2 0 0,0-1 0,-1-1 0,-1 1 0,-1-1 0,11-29 0,-6 11 0,-4 14 0,10-39 0,-11 22 0,-2 0 0,-2 0 0,-1-64 0,-2 52 0,-1-43 0,-1 84 0,0 0 0,-1 0 0,1 1 0,-2-1 0,1 0 0,-1 1 0,-8-15 0,11 22 0,-1 0 0,1 0 0,0 0 0,-1 0 0,1 0 0,-1 0 0,0 0 0,1 1 0,-1-1 0,0 0 0,1 0 0,-1 1 0,0-1 0,0 0 0,1 1 0,-1-1 0,0 1 0,0-1 0,0 1 0,0 0 0,0-1 0,0 1 0,0 0 0,0-1 0,-1 1 0,1 1 0,0-1 0,0 1 0,0-1 0,0 1 0,0-1 0,1 1 0,-1 0 0,0 0 0,0-1 0,0 1 0,1 0 0,-1 0 0,0 0 0,1 0 0,-1 0 0,1 0 0,-1 0 0,0 1 0,-3 10 0,-1 1 0,-3 24 0,6-29 0,-15 37 0,13-35 0,0-1 0,1 1 0,-4 17 0,1 10 0,-1 1 0,-3 74 0,10-53 0,3 96 0,-2-137 0,2 1 0,0-1 0,1 0 0,1-1 0,0 1 0,11 21 0,-11-29 0,1 0 0,0 0 0,1 0 0,0 0 0,0-1 0,1 0 0,0-1 0,17 13 0,-22-18 0,-1-2 0,1 1 0,0 0 0,-1 0 0,1-1 0,0 1 0,0-1 0,0 0 0,0 0 0,0 0 0,1-1 0,-1 1 0,0-1 0,0 1 0,0-1 0,1 0 0,-1 0 0,0-1 0,0 1 0,0-1 0,0 1 0,1-1 0,-1 0 0,0 0 0,0 0 0,0-1 0,-1 1 0,1-1 0,0 0 0,0 1 0,-1-1 0,1-1 0,-1 1 0,0 0 0,0 0 0,3-4 0,2-4 0,-1 1 0,0-1 0,-1 0 0,0-1 0,4-11 0,19-36 0,-20 44 0,-1 0 0,0-1 0,-1 0 0,6-27 0,13-27 0,-25 68 0,0 0 0,0 0 0,1 0 0,-1 0 0,1 0 0,-1 0 0,1 0 0,-1 1 0,1-1 0,-1 0 0,1 0 0,0 1 0,-1-1 0,1 0 0,0 1 0,0-1 0,0 0 0,-1 1 0,1-1 0,0 1 0,0 0 0,0-1 0,0 1 0,2-1 0,-2 1 0,0 1 0,0-1 0,0 0 0,0 1 0,0-1 0,0 1 0,0-1 0,0 1 0,0 0 0,-1-1 0,1 1 0,0 0 0,0-1 0,0 1 0,-1 0 0,1 0 0,0 0 0,0 1 0,3 4 0,-1 0 0,0 1 0,0-1 0,0 1 0,3 13 0,3 30 0,-6-31 0,0 0 0,1-1 0,1 0 0,1 0 0,1 0 0,12 23 0,-15-32 0,2 0 0,-1-1 0,1 1 0,1-1 0,-1-1 0,12 11 0,-16-16 0,1-1 0,0 1 0,0 0 0,-1-1 0,1 1 0,0-1 0,0 0 0,0 0 0,1 0 0,-1 0 0,0-1 0,0 1 0,0-1 0,1 0 0,-1 0 0,0 0 0,0 0 0,0-1 0,1 1 0,-1-1 0,0 0 0,0 0 0,0 0 0,4-2 0,0 0-76,-1 0 1,0-1-1,0 0 0,0 0 0,-1 0 0,1-1 0,-1 0 0,0 0 1,-1 0-1,1-1 0,-1 1 0,0-1 0,0 0 0,-1 0 1,0 0-1,0-1 0,3-8 0,1-5-6750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6d7d9d49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6d7d9d49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683f9263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683f9263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683f9263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683f9263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7faf6a644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7faf6a644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7faf6a644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7faf6a644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7babc7d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7babc7d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7faf6a64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7faf6a64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683f9263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683f9263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a41e62f7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a41e62f7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5a3800b80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5a3800b80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683f9263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683f9263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6ff707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6ff707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5a3800b80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5a3800b80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5a41e62f7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5a41e62f7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7faf6a64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7faf6a644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7faf6a644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7faf6a644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c6fdbee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c6fdbee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950c00dfc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950c00dfc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950c00dfc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950c00dfc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6ebaa6d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6ebaa6d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651832b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c651832b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8054c76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8054c76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c6fdbee6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c6fdbee6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c6fdbee6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c6fdbee6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c6fdbee6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c6fdbee6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c6fdbee6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c6fdbee6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c6fdbee6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c6fdbee6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950c00df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950c00df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c6fdbee6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c6fdbee6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c6fdbee6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c6fdbee6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c6fdbee6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c6fdbee6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c6fdbee6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c6fdbee6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7faf6a64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7faf6a64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c6fdbee6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c6fdbee6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c6fdbee6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c6fdbee6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c6fdbee6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c6fdbee6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c6fdbee6f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c6fdbee6f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c6fdbee6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c6fdbee6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68043c3c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68043c3c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7faf6a64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7faf6a64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683f9263f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683f9263f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7faf6a64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7faf6a644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7faf6a644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7faf6a644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7faf6a644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7faf6a644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683f9263f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683f9263f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683f9263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683f9263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94f28ab1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94f28ab1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685fb2e68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685fb2e68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68043c3c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68043c3c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measurements that you should use for your dimensions.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independent pixels are independent of screen resolution.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10px will look a lot smaller on a higher resolution screen, but Android will scale 10dp to look right on different resolution screens.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 does the same for text size. 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950c00dfc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950c00dfc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7faf6a644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7faf6a644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7faf6a6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7faf6a6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7faf6a6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7faf6a64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683f9263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683f9263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a41e62f7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a41e62f7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a41e62f7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a41e62f7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6438653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c6438653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a41e62f7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a41e62f7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5" Type="http://schemas.openxmlformats.org/officeDocument/2006/relationships/hyperlink" Target="http://creativecommons.org/licenses/by-nc/4.0/" TargetMode="External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5" Type="http://schemas.openxmlformats.org/officeDocument/2006/relationships/hyperlink" Target="http://creativecommons.org/licenses/by-nc/4.0/" TargetMode="External"/><Relationship Id="rId4" Type="http://schemas.openxmlformats.org/officeDocument/2006/relationships/image" Target="../media/image6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6.png"/><Relationship Id="rId4" Type="http://schemas.openxmlformats.org/officeDocument/2006/relationships/hyperlink" Target="http://creativecommons.org/licenses/by-nc/4.0/" TargetMode="Externa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4CAF50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sz="5200" b="1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2" descr="Android-Developer-Cover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2" descr="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/>
          <p:nvPr/>
        </p:nvSpPr>
        <p:spPr>
          <a:xfrm>
            <a:off x="2330475" y="4707300"/>
            <a:ext cx="23022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2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lang="en" sz="900" i="1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4.0 International License</a:t>
            </a: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4556550" y="4582075"/>
            <a:ext cx="11760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 descr="DeveloperDays-Europe-Slide-Templates_updated-03.jpg"/>
          <p:cNvPicPr preferRelativeResize="0"/>
          <p:nvPr/>
        </p:nvPicPr>
        <p:blipFill rotWithShape="1">
          <a:blip r:embed="rId2">
            <a:alphaModFix/>
          </a:blip>
          <a:srcRect l="29" r="19"/>
          <a:stretch/>
        </p:blipFill>
        <p:spPr>
          <a:xfrm>
            <a:off x="0" y="0"/>
            <a:ext cx="9143998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4CAF50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sz="5200" b="1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1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4CAF5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marL="914400" lvl="1" indent="-355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2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2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4CAF50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body" idx="1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 descr="Android-Developer-Cover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sldNum" idx="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subTitle" idx="1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subTitle" idx="3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8" name="Google Shape;128;p26" descr="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 txBox="1">
            <a:spLocks noGrp="1"/>
          </p:cNvSpPr>
          <p:nvPr>
            <p:ph type="sldNum" idx="4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6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4CAF5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sz="5200" b="1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ubTitle" idx="1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4CAF50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>
            <a:spLocks noGrp="1"/>
          </p:cNvSpPr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marL="914400" lvl="1" indent="-355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54" name="Google Shape;154;p3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2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marL="914400" lvl="1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3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3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7" name="Google Shape;167;p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8" name="Google Shape;168;p3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1" name="Google Shape;171;p3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5" name="Google Shape;175;p3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6" name="Google Shape;176;p3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3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>
            <a:spLocks noGrp="1"/>
          </p:cNvSpPr>
          <p:nvPr>
            <p:ph type="body" idx="1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180" name="Google Shape;180;p3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3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3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9" descr="Android-Developer-Cover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9" descr="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9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9"/>
          <p:cNvSpPr txBox="1">
            <a:spLocks noGrp="1"/>
          </p:cNvSpPr>
          <p:nvPr>
            <p:ph type="sldNum" idx="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9"/>
          <p:cNvSpPr txBox="1">
            <a:spLocks noGrp="1"/>
          </p:cNvSpPr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2" name="Google Shape;192;p39"/>
          <p:cNvSpPr txBox="1">
            <a:spLocks noGrp="1"/>
          </p:cNvSpPr>
          <p:nvPr>
            <p:ph type="subTitle" idx="1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3" name="Google Shape;193;p39"/>
          <p:cNvSpPr txBox="1">
            <a:spLocks noGrp="1"/>
          </p:cNvSpPr>
          <p:nvPr>
            <p:ph type="sldNum" idx="3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9"/>
          <p:cNvSpPr txBox="1">
            <a:spLocks noGrp="1"/>
          </p:cNvSpPr>
          <p:nvPr>
            <p:ph type="subTitle" idx="4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5" name="Google Shape;1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9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lang="en" sz="900" i="1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Attribution-NonCommercial 4.0 International License</a:t>
            </a: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9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4CAF50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>
            <a:spLocks noGrp="1"/>
          </p:cNvSpPr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sz="5200" b="1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2" name="Google Shape;212;p42"/>
          <p:cNvSpPr txBox="1">
            <a:spLocks noGrp="1"/>
          </p:cNvSpPr>
          <p:nvPr>
            <p:ph type="subTitle" idx="1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3" name="Google Shape;213;p4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4CAF50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>
            <a:spLocks noGrp="1"/>
          </p:cNvSpPr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6" name="Google Shape;216;p4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4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55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4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>
            <a:spLocks noGrp="1"/>
          </p:cNvSpPr>
          <p:nvPr>
            <p:ph type="body" idx="1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4" name="Google Shape;224;p45"/>
          <p:cNvSpPr txBox="1">
            <a:spLocks noGrp="1"/>
          </p:cNvSpPr>
          <p:nvPr>
            <p:ph type="body" idx="2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5" name="Google Shape;225;p4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4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4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4" name="Google Shape;234;p4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5" name="Google Shape;235;p4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8" name="Google Shape;238;p4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9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4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2" name="Google Shape;242;p4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3" name="Google Shape;243;p4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4" name="Google Shape;244;p4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0"/>
          <p:cNvSpPr txBox="1">
            <a:spLocks noGrp="1"/>
          </p:cNvSpPr>
          <p:nvPr>
            <p:ph type="body" idx="1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247" name="Google Shape;247;p5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5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1" name="Google Shape;251;p5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2" descr="Android-Developer-Cover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2" descr="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2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5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52"/>
          <p:cNvSpPr txBox="1">
            <a:spLocks noGrp="1"/>
          </p:cNvSpPr>
          <p:nvPr>
            <p:ph type="sldNum" idx="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52"/>
          <p:cNvSpPr txBox="1">
            <a:spLocks noGrp="1"/>
          </p:cNvSpPr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9" name="Google Shape;259;p52"/>
          <p:cNvSpPr txBox="1">
            <a:spLocks noGrp="1"/>
          </p:cNvSpPr>
          <p:nvPr>
            <p:ph type="subTitle" idx="1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0" name="Google Shape;260;p52"/>
          <p:cNvSpPr txBox="1">
            <a:spLocks noGrp="1"/>
          </p:cNvSpPr>
          <p:nvPr>
            <p:ph type="sldNum" idx="3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52"/>
          <p:cNvSpPr txBox="1">
            <a:spLocks noGrp="1"/>
          </p:cNvSpPr>
          <p:nvPr>
            <p:ph type="subTitle" idx="4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2" name="Google Shape;26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2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lang="en" sz="900" i="1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Attribution-NonCommercial 4.0 International License</a:t>
            </a: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2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Introduction to Android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4CAF50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5"/>
          <p:cNvSpPr txBox="1">
            <a:spLocks noGrp="1"/>
          </p:cNvSpPr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sz="5200" b="1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9" name="Google Shape;279;p55"/>
          <p:cNvSpPr txBox="1">
            <a:spLocks noGrp="1"/>
          </p:cNvSpPr>
          <p:nvPr>
            <p:ph type="subTitle" idx="1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0" name="Google Shape;280;p5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4CAF50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 txBox="1">
            <a:spLocks noGrp="1"/>
          </p:cNvSpPr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3" name="Google Shape;283;p5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57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57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55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5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8"/>
          <p:cNvSpPr txBox="1">
            <a:spLocks noGrp="1"/>
          </p:cNvSpPr>
          <p:nvPr>
            <p:ph type="body" idx="1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1" name="Google Shape;291;p58"/>
          <p:cNvSpPr txBox="1">
            <a:spLocks noGrp="1"/>
          </p:cNvSpPr>
          <p:nvPr>
            <p:ph type="body" idx="2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2" name="Google Shape;292;p5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5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5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5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1" name="Google Shape;301;p6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2" name="Google Shape;302;p6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5" name="Google Shape;305;p6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6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9" name="Google Shape;309;p6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0" name="Google Shape;310;p6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1" name="Google Shape;311;p6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3"/>
          <p:cNvSpPr txBox="1">
            <a:spLocks noGrp="1"/>
          </p:cNvSpPr>
          <p:nvPr>
            <p:ph type="body" idx="1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314" name="Google Shape;314;p6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" name="Google Shape;317;p6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8" name="Google Shape;318;p6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5" descr="Android-Developer-Cover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65" descr="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65"/>
          <p:cNvSpPr txBox="1">
            <a:spLocks noGrp="1"/>
          </p:cNvSpPr>
          <p:nvPr>
            <p:ph type="sldNum" idx="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65"/>
          <p:cNvSpPr txBox="1">
            <a:spLocks noGrp="1"/>
          </p:cNvSpPr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5" name="Google Shape;325;p65"/>
          <p:cNvSpPr txBox="1">
            <a:spLocks noGrp="1"/>
          </p:cNvSpPr>
          <p:nvPr>
            <p:ph type="subTitle" idx="1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6" name="Google Shape;326;p65"/>
          <p:cNvSpPr txBox="1">
            <a:spLocks noGrp="1"/>
          </p:cNvSpPr>
          <p:nvPr>
            <p:ph type="sldNum" idx="3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65"/>
          <p:cNvSpPr txBox="1">
            <a:spLocks noGrp="1"/>
          </p:cNvSpPr>
          <p:nvPr>
            <p:ph type="subTitle" idx="4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65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lang="en" sz="900" i="1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Attribution-NonCommercial 4.0 International License</a:t>
            </a: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9" name="Google Shape;32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2375" y="4748263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5"/>
          <p:cNvSpPr txBox="1"/>
          <p:nvPr/>
        </p:nvSpPr>
        <p:spPr>
          <a:xfrm>
            <a:off x="2381682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5"/>
          <p:cNvSpPr txBox="1"/>
          <p:nvPr/>
        </p:nvSpPr>
        <p:spPr>
          <a:xfrm>
            <a:off x="4481227" y="4668925"/>
            <a:ext cx="13383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Text and  </a:t>
            </a:r>
            <a:endParaRPr sz="1000" b="1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Scrolling Views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creativecommons.org/licenses/by/4.0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hyperlink" Target="https://creativecommons.org/licenses/by/4.0/" TargetMode="Externa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hyperlink" Target="https://creativecommons.org/licenses/by/4.0/" TargetMode="Externa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hyperlink" Target="https://creativecommons.org/licenses/by/4.0/" TargetMode="Externa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footer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sz="3600" b="1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07150" y="4761375"/>
            <a:ext cx="232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lang="en" sz="900" i="1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4.0 International License</a:t>
            </a: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4556550" y="4582075"/>
            <a:ext cx="11760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descr="footer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sz="3600" b="1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22292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 b="1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b="1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8" descr="footer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sz="3600" b="1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8"/>
          <p:cNvSpPr txBox="1"/>
          <p:nvPr/>
        </p:nvSpPr>
        <p:spPr>
          <a:xfrm>
            <a:off x="4407225" y="4587750"/>
            <a:ext cx="120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 b="1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lang="en" sz="900" i="1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4.0 International License</a:t>
            </a: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1" descr="footer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sz="3600" b="1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4" name="Google Shape;204;p4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4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1"/>
          <p:cNvSpPr txBox="1"/>
          <p:nvPr/>
        </p:nvSpPr>
        <p:spPr>
          <a:xfrm>
            <a:off x="2279675" y="4761375"/>
            <a:ext cx="23166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1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lang="en" sz="900" i="1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4.0 International License</a:t>
            </a: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1"/>
          <p:cNvSpPr txBox="1"/>
          <p:nvPr/>
        </p:nvSpPr>
        <p:spPr>
          <a:xfrm>
            <a:off x="4407225" y="4587750"/>
            <a:ext cx="130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 b="1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b="1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54" descr="footer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sz="3600" b="1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1" name="Google Shape;271;p5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54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54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lang="en" sz="900" i="1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4.0 International License</a:t>
            </a: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54"/>
          <p:cNvSpPr txBox="1"/>
          <p:nvPr/>
        </p:nvSpPr>
        <p:spPr>
          <a:xfrm>
            <a:off x="2293925" y="4761375"/>
            <a:ext cx="22992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54"/>
          <p:cNvSpPr txBox="1"/>
          <p:nvPr/>
        </p:nvSpPr>
        <p:spPr>
          <a:xfrm>
            <a:off x="4481225" y="4592725"/>
            <a:ext cx="1289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5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content/Context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view/View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android.com/training/custom-views/create-view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support/constraint/ConstraintLayout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eveloper.android.com/reference/android/support/v7/widget/RecyclerView.html" TargetMode="External"/><Relationship Id="rId4" Type="http://schemas.openxmlformats.org/officeDocument/2006/relationships/hyperlink" Target="https://developer.android.com/reference/android/widget/ScrollView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view/ViewGroup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36.png"/><Relationship Id="rId42" Type="http://schemas.openxmlformats.org/officeDocument/2006/relationships/image" Target="../media/image40.png"/><Relationship Id="rId47" Type="http://schemas.openxmlformats.org/officeDocument/2006/relationships/customXml" Target="../ink/ink23.xml"/><Relationship Id="rId50" Type="http://schemas.openxmlformats.org/officeDocument/2006/relationships/image" Target="../media/image44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7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31.png"/><Relationship Id="rId32" Type="http://schemas.openxmlformats.org/officeDocument/2006/relationships/image" Target="../media/image35.png"/><Relationship Id="rId37" Type="http://schemas.openxmlformats.org/officeDocument/2006/relationships/customXml" Target="../ink/ink18.xml"/><Relationship Id="rId40" Type="http://schemas.openxmlformats.org/officeDocument/2006/relationships/image" Target="../media/image39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3.png"/><Relationship Id="rId36" Type="http://schemas.openxmlformats.org/officeDocument/2006/relationships/image" Target="../media/image37.png"/><Relationship Id="rId49" Type="http://schemas.openxmlformats.org/officeDocument/2006/relationships/customXml" Target="../ink/ink24.xml"/><Relationship Id="rId10" Type="http://schemas.openxmlformats.org/officeDocument/2006/relationships/image" Target="../media/image24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41.png"/><Relationship Id="rId4" Type="http://schemas.openxmlformats.org/officeDocument/2006/relationships/image" Target="../media/image21.png"/><Relationship Id="rId9" Type="http://schemas.openxmlformats.org/officeDocument/2006/relationships/customXml" Target="../ink/ink4.xml"/><Relationship Id="rId14" Type="http://schemas.openxmlformats.org/officeDocument/2006/relationships/image" Target="../media/image26.png"/><Relationship Id="rId22" Type="http://schemas.openxmlformats.org/officeDocument/2006/relationships/image" Target="../media/image30.png"/><Relationship Id="rId27" Type="http://schemas.openxmlformats.org/officeDocument/2006/relationships/customXml" Target="../ink/ink13.xml"/><Relationship Id="rId30" Type="http://schemas.openxmlformats.org/officeDocument/2006/relationships/image" Target="../media/image34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43.png"/><Relationship Id="rId8" Type="http://schemas.openxmlformats.org/officeDocument/2006/relationships/image" Target="../media/image23.png"/><Relationship Id="rId3" Type="http://schemas.openxmlformats.org/officeDocument/2006/relationships/customXml" Target="../ink/ink1.xml"/><Relationship Id="rId12" Type="http://schemas.openxmlformats.org/officeDocument/2006/relationships/image" Target="../media/image25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38.png"/><Relationship Id="rId46" Type="http://schemas.openxmlformats.org/officeDocument/2006/relationships/image" Target="../media/image42.png"/><Relationship Id="rId20" Type="http://schemas.openxmlformats.org/officeDocument/2006/relationships/image" Target="../media/image29.png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customXml" Target="../ink/ink25.xml"/><Relationship Id="rId4" Type="http://schemas.openxmlformats.org/officeDocument/2006/relationships/image" Target="../media/image48.gif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4.xml"/><Relationship Id="rId21" Type="http://schemas.openxmlformats.org/officeDocument/2006/relationships/image" Target="../media/image59.png"/><Relationship Id="rId42" Type="http://schemas.openxmlformats.org/officeDocument/2006/relationships/customXml" Target="../ink/ink45.xml"/><Relationship Id="rId47" Type="http://schemas.openxmlformats.org/officeDocument/2006/relationships/image" Target="../media/image71.png"/><Relationship Id="rId63" Type="http://schemas.openxmlformats.org/officeDocument/2006/relationships/image" Target="../media/image79.png"/><Relationship Id="rId68" Type="http://schemas.openxmlformats.org/officeDocument/2006/relationships/customXml" Target="../ink/ink58.xml"/><Relationship Id="rId84" Type="http://schemas.openxmlformats.org/officeDocument/2006/relationships/customXml" Target="../ink/ink66.xml"/><Relationship Id="rId89" Type="http://schemas.openxmlformats.org/officeDocument/2006/relationships/image" Target="../media/image90.png"/><Relationship Id="rId112" Type="http://schemas.openxmlformats.org/officeDocument/2006/relationships/image" Target="../media/image101.png"/><Relationship Id="rId16" Type="http://schemas.openxmlformats.org/officeDocument/2006/relationships/customXml" Target="../ink/ink32.xml"/><Relationship Id="rId107" Type="http://schemas.openxmlformats.org/officeDocument/2006/relationships/customXml" Target="../ink/ink79.xml"/><Relationship Id="rId11" Type="http://schemas.openxmlformats.org/officeDocument/2006/relationships/image" Target="../media/image54.png"/><Relationship Id="rId32" Type="http://schemas.openxmlformats.org/officeDocument/2006/relationships/customXml" Target="../ink/ink40.xml"/><Relationship Id="rId37" Type="http://schemas.openxmlformats.org/officeDocument/2006/relationships/image" Target="../media/image66.png"/><Relationship Id="rId53" Type="http://schemas.openxmlformats.org/officeDocument/2006/relationships/image" Target="../media/image74.png"/><Relationship Id="rId58" Type="http://schemas.openxmlformats.org/officeDocument/2006/relationships/customXml" Target="../ink/ink53.xml"/><Relationship Id="rId74" Type="http://schemas.openxmlformats.org/officeDocument/2006/relationships/customXml" Target="../ink/ink61.xml"/><Relationship Id="rId79" Type="http://schemas.openxmlformats.org/officeDocument/2006/relationships/image" Target="../media/image86.png"/><Relationship Id="rId102" Type="http://schemas.openxmlformats.org/officeDocument/2006/relationships/image" Target="../media/image96.png"/><Relationship Id="rId123" Type="http://schemas.openxmlformats.org/officeDocument/2006/relationships/customXml" Target="../ink/ink87.xml"/><Relationship Id="rId128" Type="http://schemas.openxmlformats.org/officeDocument/2006/relationships/image" Target="../media/image109.png"/><Relationship Id="rId5" Type="http://schemas.openxmlformats.org/officeDocument/2006/relationships/image" Target="../media/image51.png"/><Relationship Id="rId90" Type="http://schemas.openxmlformats.org/officeDocument/2006/relationships/customXml" Target="../ink/ink70.xml"/><Relationship Id="rId95" Type="http://schemas.openxmlformats.org/officeDocument/2006/relationships/customXml" Target="../ink/ink73.xml"/><Relationship Id="rId22" Type="http://schemas.openxmlformats.org/officeDocument/2006/relationships/customXml" Target="../ink/ink35.xml"/><Relationship Id="rId27" Type="http://schemas.openxmlformats.org/officeDocument/2006/relationships/image" Target="../media/image61.png"/><Relationship Id="rId43" Type="http://schemas.openxmlformats.org/officeDocument/2006/relationships/image" Target="../media/image69.png"/><Relationship Id="rId48" Type="http://schemas.openxmlformats.org/officeDocument/2006/relationships/customXml" Target="../ink/ink48.xml"/><Relationship Id="rId64" Type="http://schemas.openxmlformats.org/officeDocument/2006/relationships/customXml" Target="../ink/ink56.xml"/><Relationship Id="rId69" Type="http://schemas.openxmlformats.org/officeDocument/2006/relationships/image" Target="../media/image49.png"/><Relationship Id="rId113" Type="http://schemas.openxmlformats.org/officeDocument/2006/relationships/customXml" Target="../ink/ink82.xml"/><Relationship Id="rId118" Type="http://schemas.openxmlformats.org/officeDocument/2006/relationships/image" Target="../media/image104.png"/><Relationship Id="rId80" Type="http://schemas.openxmlformats.org/officeDocument/2006/relationships/customXml" Target="../ink/ink64.xml"/><Relationship Id="rId85" Type="http://schemas.openxmlformats.org/officeDocument/2006/relationships/image" Target="../media/image89.png"/><Relationship Id="rId12" Type="http://schemas.openxmlformats.org/officeDocument/2006/relationships/customXml" Target="../ink/ink30.xml"/><Relationship Id="rId17" Type="http://schemas.openxmlformats.org/officeDocument/2006/relationships/image" Target="../media/image57.png"/><Relationship Id="rId33" Type="http://schemas.openxmlformats.org/officeDocument/2006/relationships/image" Target="../media/image64.png"/><Relationship Id="rId38" Type="http://schemas.openxmlformats.org/officeDocument/2006/relationships/customXml" Target="../ink/ink43.xml"/><Relationship Id="rId59" Type="http://schemas.openxmlformats.org/officeDocument/2006/relationships/image" Target="../media/image77.png"/><Relationship Id="rId103" Type="http://schemas.openxmlformats.org/officeDocument/2006/relationships/customXml" Target="../ink/ink77.xml"/><Relationship Id="rId108" Type="http://schemas.openxmlformats.org/officeDocument/2006/relationships/image" Target="../media/image99.png"/><Relationship Id="rId124" Type="http://schemas.openxmlformats.org/officeDocument/2006/relationships/image" Target="../media/image107.png"/><Relationship Id="rId129" Type="http://schemas.openxmlformats.org/officeDocument/2006/relationships/customXml" Target="../ink/ink90.xml"/><Relationship Id="rId54" Type="http://schemas.openxmlformats.org/officeDocument/2006/relationships/customXml" Target="../ink/ink51.xml"/><Relationship Id="rId70" Type="http://schemas.openxmlformats.org/officeDocument/2006/relationships/customXml" Target="../ink/ink59.xml"/><Relationship Id="rId75" Type="http://schemas.openxmlformats.org/officeDocument/2006/relationships/image" Target="../media/image84.png"/><Relationship Id="rId91" Type="http://schemas.openxmlformats.org/officeDocument/2006/relationships/image" Target="../media/image91.png"/><Relationship Id="rId96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7.xml"/><Relationship Id="rId23" Type="http://schemas.openxmlformats.org/officeDocument/2006/relationships/image" Target="../media/image60.png"/><Relationship Id="rId28" Type="http://schemas.openxmlformats.org/officeDocument/2006/relationships/customXml" Target="../ink/ink38.xml"/><Relationship Id="rId49" Type="http://schemas.openxmlformats.org/officeDocument/2006/relationships/image" Target="../media/image72.png"/><Relationship Id="rId114" Type="http://schemas.openxmlformats.org/officeDocument/2006/relationships/image" Target="../media/image102.png"/><Relationship Id="rId119" Type="http://schemas.openxmlformats.org/officeDocument/2006/relationships/customXml" Target="../ink/ink85.xml"/><Relationship Id="rId44" Type="http://schemas.openxmlformats.org/officeDocument/2006/relationships/customXml" Target="../ink/ink46.xml"/><Relationship Id="rId60" Type="http://schemas.openxmlformats.org/officeDocument/2006/relationships/customXml" Target="../ink/ink54.xml"/><Relationship Id="rId65" Type="http://schemas.openxmlformats.org/officeDocument/2006/relationships/image" Target="../media/image80.png"/><Relationship Id="rId81" Type="http://schemas.openxmlformats.org/officeDocument/2006/relationships/image" Target="../media/image87.png"/><Relationship Id="rId86" Type="http://schemas.openxmlformats.org/officeDocument/2006/relationships/customXml" Target="../ink/ink67.xml"/><Relationship Id="rId130" Type="http://schemas.openxmlformats.org/officeDocument/2006/relationships/customXml" Target="../ink/ink91.xml"/><Relationship Id="rId13" Type="http://schemas.openxmlformats.org/officeDocument/2006/relationships/image" Target="../media/image55.png"/><Relationship Id="rId18" Type="http://schemas.openxmlformats.org/officeDocument/2006/relationships/customXml" Target="../ink/ink33.xml"/><Relationship Id="rId39" Type="http://schemas.openxmlformats.org/officeDocument/2006/relationships/image" Target="../media/image67.png"/><Relationship Id="rId109" Type="http://schemas.openxmlformats.org/officeDocument/2006/relationships/customXml" Target="../ink/ink80.xml"/><Relationship Id="rId34" Type="http://schemas.openxmlformats.org/officeDocument/2006/relationships/customXml" Target="../ink/ink41.xml"/><Relationship Id="rId50" Type="http://schemas.openxmlformats.org/officeDocument/2006/relationships/customXml" Target="../ink/ink49.xml"/><Relationship Id="rId55" Type="http://schemas.openxmlformats.org/officeDocument/2006/relationships/image" Target="../media/image75.png"/><Relationship Id="rId76" Type="http://schemas.openxmlformats.org/officeDocument/2006/relationships/customXml" Target="../ink/ink62.xml"/><Relationship Id="rId97" Type="http://schemas.openxmlformats.org/officeDocument/2006/relationships/customXml" Target="../ink/ink74.xml"/><Relationship Id="rId104" Type="http://schemas.openxmlformats.org/officeDocument/2006/relationships/image" Target="../media/image97.png"/><Relationship Id="rId120" Type="http://schemas.openxmlformats.org/officeDocument/2006/relationships/image" Target="../media/image105.png"/><Relationship Id="rId125" Type="http://schemas.openxmlformats.org/officeDocument/2006/relationships/customXml" Target="../ink/ink88.xml"/><Relationship Id="rId7" Type="http://schemas.openxmlformats.org/officeDocument/2006/relationships/image" Target="../media/image52.png"/><Relationship Id="rId71" Type="http://schemas.openxmlformats.org/officeDocument/2006/relationships/image" Target="../media/image82.png"/><Relationship Id="rId92" Type="http://schemas.openxmlformats.org/officeDocument/2006/relationships/customXml" Target="../ink/ink71.xml"/><Relationship Id="rId2" Type="http://schemas.openxmlformats.org/officeDocument/2006/relationships/notesSlide" Target="../notesSlides/notesSlide35.xml"/><Relationship Id="rId29" Type="http://schemas.openxmlformats.org/officeDocument/2006/relationships/image" Target="../media/image62.png"/><Relationship Id="rId24" Type="http://schemas.openxmlformats.org/officeDocument/2006/relationships/customXml" Target="../ink/ink36.xml"/><Relationship Id="rId40" Type="http://schemas.openxmlformats.org/officeDocument/2006/relationships/customXml" Target="../ink/ink44.xml"/><Relationship Id="rId45" Type="http://schemas.openxmlformats.org/officeDocument/2006/relationships/image" Target="../media/image70.png"/><Relationship Id="rId66" Type="http://schemas.openxmlformats.org/officeDocument/2006/relationships/customXml" Target="../ink/ink57.xml"/><Relationship Id="rId87" Type="http://schemas.openxmlformats.org/officeDocument/2006/relationships/customXml" Target="../ink/ink68.xml"/><Relationship Id="rId110" Type="http://schemas.openxmlformats.org/officeDocument/2006/relationships/image" Target="../media/image100.png"/><Relationship Id="rId115" Type="http://schemas.openxmlformats.org/officeDocument/2006/relationships/customXml" Target="../ink/ink83.xml"/><Relationship Id="rId131" Type="http://schemas.openxmlformats.org/officeDocument/2006/relationships/image" Target="../media/image110.png"/><Relationship Id="rId61" Type="http://schemas.openxmlformats.org/officeDocument/2006/relationships/image" Target="../media/image78.png"/><Relationship Id="rId82" Type="http://schemas.openxmlformats.org/officeDocument/2006/relationships/customXml" Target="../ink/ink65.xml"/><Relationship Id="rId19" Type="http://schemas.openxmlformats.org/officeDocument/2006/relationships/image" Target="../media/image58.png"/><Relationship Id="rId14" Type="http://schemas.openxmlformats.org/officeDocument/2006/relationships/customXml" Target="../ink/ink31.xml"/><Relationship Id="rId30" Type="http://schemas.openxmlformats.org/officeDocument/2006/relationships/customXml" Target="../ink/ink39.xml"/><Relationship Id="rId35" Type="http://schemas.openxmlformats.org/officeDocument/2006/relationships/image" Target="../media/image65.png"/><Relationship Id="rId56" Type="http://schemas.openxmlformats.org/officeDocument/2006/relationships/customXml" Target="../ink/ink52.xml"/><Relationship Id="rId77" Type="http://schemas.openxmlformats.org/officeDocument/2006/relationships/image" Target="../media/image85.png"/><Relationship Id="rId100" Type="http://schemas.openxmlformats.org/officeDocument/2006/relationships/image" Target="../media/image95.png"/><Relationship Id="rId105" Type="http://schemas.openxmlformats.org/officeDocument/2006/relationships/customXml" Target="../ink/ink78.xml"/><Relationship Id="rId126" Type="http://schemas.openxmlformats.org/officeDocument/2006/relationships/image" Target="../media/image108.png"/><Relationship Id="rId8" Type="http://schemas.openxmlformats.org/officeDocument/2006/relationships/customXml" Target="../ink/ink28.xml"/><Relationship Id="rId51" Type="http://schemas.openxmlformats.org/officeDocument/2006/relationships/image" Target="../media/image73.png"/><Relationship Id="rId72" Type="http://schemas.openxmlformats.org/officeDocument/2006/relationships/customXml" Target="../ink/ink60.xml"/><Relationship Id="rId93" Type="http://schemas.openxmlformats.org/officeDocument/2006/relationships/image" Target="../media/image92.png"/><Relationship Id="rId98" Type="http://schemas.openxmlformats.org/officeDocument/2006/relationships/image" Target="../media/image94.png"/><Relationship Id="rId121" Type="http://schemas.openxmlformats.org/officeDocument/2006/relationships/customXml" Target="../ink/ink86.xml"/><Relationship Id="rId3" Type="http://schemas.openxmlformats.org/officeDocument/2006/relationships/image" Target="../media/image50.png"/><Relationship Id="rId25" Type="http://schemas.openxmlformats.org/officeDocument/2006/relationships/image" Target="../media/image25.png"/><Relationship Id="rId46" Type="http://schemas.openxmlformats.org/officeDocument/2006/relationships/customXml" Target="../ink/ink47.xml"/><Relationship Id="rId67" Type="http://schemas.openxmlformats.org/officeDocument/2006/relationships/image" Target="../media/image81.png"/><Relationship Id="rId116" Type="http://schemas.openxmlformats.org/officeDocument/2006/relationships/image" Target="../media/image103.png"/><Relationship Id="rId20" Type="http://schemas.openxmlformats.org/officeDocument/2006/relationships/customXml" Target="../ink/ink34.xml"/><Relationship Id="rId41" Type="http://schemas.openxmlformats.org/officeDocument/2006/relationships/image" Target="../media/image68.png"/><Relationship Id="rId62" Type="http://schemas.openxmlformats.org/officeDocument/2006/relationships/customXml" Target="../ink/ink55.xml"/><Relationship Id="rId83" Type="http://schemas.openxmlformats.org/officeDocument/2006/relationships/image" Target="../media/image88.png"/><Relationship Id="rId88" Type="http://schemas.openxmlformats.org/officeDocument/2006/relationships/customXml" Target="../ink/ink69.xml"/><Relationship Id="rId111" Type="http://schemas.openxmlformats.org/officeDocument/2006/relationships/customXml" Target="../ink/ink81.xml"/><Relationship Id="rId15" Type="http://schemas.openxmlformats.org/officeDocument/2006/relationships/image" Target="../media/image56.png"/><Relationship Id="rId36" Type="http://schemas.openxmlformats.org/officeDocument/2006/relationships/customXml" Target="../ink/ink42.xml"/><Relationship Id="rId57" Type="http://schemas.openxmlformats.org/officeDocument/2006/relationships/image" Target="../media/image76.png"/><Relationship Id="rId106" Type="http://schemas.openxmlformats.org/officeDocument/2006/relationships/image" Target="../media/image98.png"/><Relationship Id="rId127" Type="http://schemas.openxmlformats.org/officeDocument/2006/relationships/customXml" Target="../ink/ink89.xml"/><Relationship Id="rId10" Type="http://schemas.openxmlformats.org/officeDocument/2006/relationships/customXml" Target="../ink/ink29.xml"/><Relationship Id="rId31" Type="http://schemas.openxmlformats.org/officeDocument/2006/relationships/image" Target="../media/image63.png"/><Relationship Id="rId52" Type="http://schemas.openxmlformats.org/officeDocument/2006/relationships/customXml" Target="../ink/ink50.xml"/><Relationship Id="rId73" Type="http://schemas.openxmlformats.org/officeDocument/2006/relationships/image" Target="../media/image83.png"/><Relationship Id="rId78" Type="http://schemas.openxmlformats.org/officeDocument/2006/relationships/customXml" Target="../ink/ink63.xml"/><Relationship Id="rId94" Type="http://schemas.openxmlformats.org/officeDocument/2006/relationships/customXml" Target="../ink/ink72.xml"/><Relationship Id="rId99" Type="http://schemas.openxmlformats.org/officeDocument/2006/relationships/customXml" Target="../ink/ink75.xml"/><Relationship Id="rId101" Type="http://schemas.openxmlformats.org/officeDocument/2006/relationships/customXml" Target="../ink/ink76.xml"/><Relationship Id="rId122" Type="http://schemas.openxmlformats.org/officeDocument/2006/relationships/image" Target="../media/image106.png"/><Relationship Id="rId4" Type="http://schemas.openxmlformats.org/officeDocument/2006/relationships/customXml" Target="../ink/ink26.xml"/><Relationship Id="rId9" Type="http://schemas.openxmlformats.org/officeDocument/2006/relationships/image" Target="../media/image53.png"/><Relationship Id="rId26" Type="http://schemas.openxmlformats.org/officeDocument/2006/relationships/customXml" Target="../ink/ink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customXml" Target="../ink/ink95.xml"/><Relationship Id="rId3" Type="http://schemas.openxmlformats.org/officeDocument/2006/relationships/image" Target="../media/image115.png"/><Relationship Id="rId7" Type="http://schemas.openxmlformats.org/officeDocument/2006/relationships/customXml" Target="../ink/ink92.xml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11" Type="http://schemas.openxmlformats.org/officeDocument/2006/relationships/customXml" Target="../ink/ink94.xml"/><Relationship Id="rId5" Type="http://schemas.openxmlformats.org/officeDocument/2006/relationships/image" Target="../media/image117.png"/><Relationship Id="rId15" Type="http://schemas.openxmlformats.org/officeDocument/2006/relationships/customXml" Target="../ink/ink96.xml"/><Relationship Id="rId10" Type="http://schemas.openxmlformats.org/officeDocument/2006/relationships/image" Target="../media/image120.png"/><Relationship Id="rId4" Type="http://schemas.openxmlformats.org/officeDocument/2006/relationships/image" Target="../media/image116.png"/><Relationship Id="rId9" Type="http://schemas.openxmlformats.org/officeDocument/2006/relationships/customXml" Target="../ink/ink93.xml"/><Relationship Id="rId14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3.png"/><Relationship Id="rId18" Type="http://schemas.openxmlformats.org/officeDocument/2006/relationships/customXml" Target="../ink/ink104.xml"/><Relationship Id="rId26" Type="http://schemas.openxmlformats.org/officeDocument/2006/relationships/customXml" Target="../ink/ink108.xml"/><Relationship Id="rId3" Type="http://schemas.openxmlformats.org/officeDocument/2006/relationships/hyperlink" Target="https://developers.google.com/android/reference/com/google/android/gms/location/DetectedActivity" TargetMode="External"/><Relationship Id="rId21" Type="http://schemas.openxmlformats.org/officeDocument/2006/relationships/image" Target="../media/image137.png"/><Relationship Id="rId7" Type="http://schemas.openxmlformats.org/officeDocument/2006/relationships/image" Target="../media/image130.png"/><Relationship Id="rId12" Type="http://schemas.openxmlformats.org/officeDocument/2006/relationships/customXml" Target="../ink/ink101.xml"/><Relationship Id="rId17" Type="http://schemas.openxmlformats.org/officeDocument/2006/relationships/image" Target="../media/image135.png"/><Relationship Id="rId25" Type="http://schemas.openxmlformats.org/officeDocument/2006/relationships/image" Target="../media/image139.png"/><Relationship Id="rId33" Type="http://schemas.openxmlformats.org/officeDocument/2006/relationships/image" Target="../media/image143.png"/><Relationship Id="rId2" Type="http://schemas.openxmlformats.org/officeDocument/2006/relationships/notesSlide" Target="../notesSlides/notesSlide46.xml"/><Relationship Id="rId16" Type="http://schemas.openxmlformats.org/officeDocument/2006/relationships/customXml" Target="../ink/ink103.xml"/><Relationship Id="rId20" Type="http://schemas.openxmlformats.org/officeDocument/2006/relationships/customXml" Target="../ink/ink105.xml"/><Relationship Id="rId29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98.xml"/><Relationship Id="rId11" Type="http://schemas.openxmlformats.org/officeDocument/2006/relationships/image" Target="../media/image132.png"/><Relationship Id="rId24" Type="http://schemas.openxmlformats.org/officeDocument/2006/relationships/customXml" Target="../ink/ink107.xml"/><Relationship Id="rId32" Type="http://schemas.openxmlformats.org/officeDocument/2006/relationships/customXml" Target="../ink/ink111.xml"/><Relationship Id="rId5" Type="http://schemas.openxmlformats.org/officeDocument/2006/relationships/image" Target="../media/image129.png"/><Relationship Id="rId15" Type="http://schemas.openxmlformats.org/officeDocument/2006/relationships/image" Target="../media/image134.png"/><Relationship Id="rId23" Type="http://schemas.openxmlformats.org/officeDocument/2006/relationships/image" Target="../media/image138.png"/><Relationship Id="rId28" Type="http://schemas.openxmlformats.org/officeDocument/2006/relationships/customXml" Target="../ink/ink109.xml"/><Relationship Id="rId10" Type="http://schemas.openxmlformats.org/officeDocument/2006/relationships/customXml" Target="../ink/ink100.xml"/><Relationship Id="rId19" Type="http://schemas.openxmlformats.org/officeDocument/2006/relationships/image" Target="../media/image136.png"/><Relationship Id="rId31" Type="http://schemas.openxmlformats.org/officeDocument/2006/relationships/image" Target="../media/image142.png"/><Relationship Id="rId4" Type="http://schemas.openxmlformats.org/officeDocument/2006/relationships/customXml" Target="../ink/ink97.xml"/><Relationship Id="rId9" Type="http://schemas.openxmlformats.org/officeDocument/2006/relationships/image" Target="../media/image131.png"/><Relationship Id="rId14" Type="http://schemas.openxmlformats.org/officeDocument/2006/relationships/customXml" Target="../ink/ink102.xml"/><Relationship Id="rId22" Type="http://schemas.openxmlformats.org/officeDocument/2006/relationships/customXml" Target="../ink/ink106.xml"/><Relationship Id="rId27" Type="http://schemas.openxmlformats.org/officeDocument/2006/relationships/image" Target="../media/image140.png"/><Relationship Id="rId30" Type="http://schemas.openxmlformats.org/officeDocument/2006/relationships/customXml" Target="../ink/ink110.xml"/><Relationship Id="rId8" Type="http://schemas.openxmlformats.org/officeDocument/2006/relationships/customXml" Target="../ink/ink9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5" Type="http://schemas.openxmlformats.org/officeDocument/2006/relationships/customXml" Target="../ink/ink113.xml"/><Relationship Id="rId4" Type="http://schemas.openxmlformats.org/officeDocument/2006/relationships/image" Target="../media/image1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7.png"/><Relationship Id="rId21" Type="http://schemas.openxmlformats.org/officeDocument/2006/relationships/customXml" Target="../ink/ink123.xml"/><Relationship Id="rId34" Type="http://schemas.openxmlformats.org/officeDocument/2006/relationships/image" Target="../media/image161.png"/><Relationship Id="rId42" Type="http://schemas.openxmlformats.org/officeDocument/2006/relationships/image" Target="../media/image165.png"/><Relationship Id="rId47" Type="http://schemas.openxmlformats.org/officeDocument/2006/relationships/customXml" Target="../ink/ink136.xml"/><Relationship Id="rId50" Type="http://schemas.openxmlformats.org/officeDocument/2006/relationships/image" Target="../media/image169.png"/><Relationship Id="rId55" Type="http://schemas.openxmlformats.org/officeDocument/2006/relationships/customXml" Target="../ink/ink140.xml"/><Relationship Id="rId63" Type="http://schemas.openxmlformats.org/officeDocument/2006/relationships/customXml" Target="../ink/ink144.xml"/><Relationship Id="rId7" Type="http://schemas.openxmlformats.org/officeDocument/2006/relationships/customXml" Target="../ink/ink116.xml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52.png"/><Relationship Id="rId29" Type="http://schemas.openxmlformats.org/officeDocument/2006/relationships/customXml" Target="../ink/ink127.xml"/><Relationship Id="rId11" Type="http://schemas.openxmlformats.org/officeDocument/2006/relationships/customXml" Target="../ink/ink118.xml"/><Relationship Id="rId24" Type="http://schemas.openxmlformats.org/officeDocument/2006/relationships/image" Target="../media/image156.png"/><Relationship Id="rId32" Type="http://schemas.openxmlformats.org/officeDocument/2006/relationships/image" Target="../media/image160.png"/><Relationship Id="rId37" Type="http://schemas.openxmlformats.org/officeDocument/2006/relationships/customXml" Target="../ink/ink131.xml"/><Relationship Id="rId40" Type="http://schemas.openxmlformats.org/officeDocument/2006/relationships/image" Target="../media/image164.png"/><Relationship Id="rId45" Type="http://schemas.openxmlformats.org/officeDocument/2006/relationships/customXml" Target="../ink/ink135.xml"/><Relationship Id="rId53" Type="http://schemas.openxmlformats.org/officeDocument/2006/relationships/customXml" Target="../ink/ink139.xml"/><Relationship Id="rId58" Type="http://schemas.openxmlformats.org/officeDocument/2006/relationships/image" Target="../media/image173.png"/><Relationship Id="rId66" Type="http://schemas.openxmlformats.org/officeDocument/2006/relationships/image" Target="../media/image177.png"/><Relationship Id="rId5" Type="http://schemas.openxmlformats.org/officeDocument/2006/relationships/customXml" Target="../ink/ink115.xml"/><Relationship Id="rId61" Type="http://schemas.openxmlformats.org/officeDocument/2006/relationships/customXml" Target="../ink/ink143.xml"/><Relationship Id="rId19" Type="http://schemas.openxmlformats.org/officeDocument/2006/relationships/customXml" Target="../ink/ink122.xml"/><Relationship Id="rId14" Type="http://schemas.openxmlformats.org/officeDocument/2006/relationships/image" Target="../media/image151.png"/><Relationship Id="rId22" Type="http://schemas.openxmlformats.org/officeDocument/2006/relationships/image" Target="../media/image155.png"/><Relationship Id="rId27" Type="http://schemas.openxmlformats.org/officeDocument/2006/relationships/customXml" Target="../ink/ink126.xml"/><Relationship Id="rId30" Type="http://schemas.openxmlformats.org/officeDocument/2006/relationships/image" Target="../media/image159.png"/><Relationship Id="rId35" Type="http://schemas.openxmlformats.org/officeDocument/2006/relationships/customXml" Target="../ink/ink130.xml"/><Relationship Id="rId43" Type="http://schemas.openxmlformats.org/officeDocument/2006/relationships/customXml" Target="../ink/ink134.xml"/><Relationship Id="rId48" Type="http://schemas.openxmlformats.org/officeDocument/2006/relationships/image" Target="../media/image168.png"/><Relationship Id="rId56" Type="http://schemas.openxmlformats.org/officeDocument/2006/relationships/image" Target="../media/image172.png"/><Relationship Id="rId64" Type="http://schemas.openxmlformats.org/officeDocument/2006/relationships/image" Target="../media/image176.png"/><Relationship Id="rId8" Type="http://schemas.openxmlformats.org/officeDocument/2006/relationships/image" Target="../media/image148.png"/><Relationship Id="rId51" Type="http://schemas.openxmlformats.org/officeDocument/2006/relationships/customXml" Target="../ink/ink138.xml"/><Relationship Id="rId3" Type="http://schemas.openxmlformats.org/officeDocument/2006/relationships/customXml" Target="../ink/ink114.xml"/><Relationship Id="rId12" Type="http://schemas.openxmlformats.org/officeDocument/2006/relationships/image" Target="../media/image150.png"/><Relationship Id="rId17" Type="http://schemas.openxmlformats.org/officeDocument/2006/relationships/customXml" Target="../ink/ink121.xml"/><Relationship Id="rId25" Type="http://schemas.openxmlformats.org/officeDocument/2006/relationships/customXml" Target="../ink/ink125.xml"/><Relationship Id="rId33" Type="http://schemas.openxmlformats.org/officeDocument/2006/relationships/customXml" Target="../ink/ink129.xml"/><Relationship Id="rId38" Type="http://schemas.openxmlformats.org/officeDocument/2006/relationships/image" Target="../media/image163.png"/><Relationship Id="rId46" Type="http://schemas.openxmlformats.org/officeDocument/2006/relationships/image" Target="../media/image167.png"/><Relationship Id="rId59" Type="http://schemas.openxmlformats.org/officeDocument/2006/relationships/customXml" Target="../ink/ink142.xml"/><Relationship Id="rId20" Type="http://schemas.openxmlformats.org/officeDocument/2006/relationships/image" Target="../media/image154.png"/><Relationship Id="rId41" Type="http://schemas.openxmlformats.org/officeDocument/2006/relationships/customXml" Target="../ink/ink133.xml"/><Relationship Id="rId54" Type="http://schemas.openxmlformats.org/officeDocument/2006/relationships/image" Target="../media/image171.png"/><Relationship Id="rId6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.png"/><Relationship Id="rId15" Type="http://schemas.openxmlformats.org/officeDocument/2006/relationships/customXml" Target="../ink/ink120.xml"/><Relationship Id="rId23" Type="http://schemas.openxmlformats.org/officeDocument/2006/relationships/customXml" Target="../ink/ink124.xml"/><Relationship Id="rId28" Type="http://schemas.openxmlformats.org/officeDocument/2006/relationships/image" Target="../media/image158.png"/><Relationship Id="rId36" Type="http://schemas.openxmlformats.org/officeDocument/2006/relationships/image" Target="../media/image162.png"/><Relationship Id="rId49" Type="http://schemas.openxmlformats.org/officeDocument/2006/relationships/customXml" Target="../ink/ink137.xml"/><Relationship Id="rId57" Type="http://schemas.openxmlformats.org/officeDocument/2006/relationships/customXml" Target="../ink/ink141.xml"/><Relationship Id="rId10" Type="http://schemas.openxmlformats.org/officeDocument/2006/relationships/image" Target="../media/image149.png"/><Relationship Id="rId31" Type="http://schemas.openxmlformats.org/officeDocument/2006/relationships/customXml" Target="../ink/ink128.xml"/><Relationship Id="rId44" Type="http://schemas.openxmlformats.org/officeDocument/2006/relationships/image" Target="../media/image166.png"/><Relationship Id="rId52" Type="http://schemas.openxmlformats.org/officeDocument/2006/relationships/image" Target="../media/image170.png"/><Relationship Id="rId60" Type="http://schemas.openxmlformats.org/officeDocument/2006/relationships/image" Target="../media/image174.png"/><Relationship Id="rId65" Type="http://schemas.openxmlformats.org/officeDocument/2006/relationships/customXml" Target="../ink/ink145.xml"/><Relationship Id="rId4" Type="http://schemas.openxmlformats.org/officeDocument/2006/relationships/image" Target="../media/image146.png"/><Relationship Id="rId9" Type="http://schemas.openxmlformats.org/officeDocument/2006/relationships/customXml" Target="../ink/ink117.xml"/><Relationship Id="rId13" Type="http://schemas.openxmlformats.org/officeDocument/2006/relationships/customXml" Target="../ink/ink119.xml"/><Relationship Id="rId18" Type="http://schemas.openxmlformats.org/officeDocument/2006/relationships/image" Target="../media/image153.png"/><Relationship Id="rId39" Type="http://schemas.openxmlformats.org/officeDocument/2006/relationships/customXml" Target="../ink/ink132.xml"/></Relationships>
</file>

<file path=ppt/slides/_rels/slide5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7.xml"/><Relationship Id="rId21" Type="http://schemas.openxmlformats.org/officeDocument/2006/relationships/image" Target="../media/image186.png"/><Relationship Id="rId42" Type="http://schemas.openxmlformats.org/officeDocument/2006/relationships/image" Target="../media/image196.png"/><Relationship Id="rId47" Type="http://schemas.openxmlformats.org/officeDocument/2006/relationships/customXml" Target="../ink/ink168.xml"/><Relationship Id="rId63" Type="http://schemas.openxmlformats.org/officeDocument/2006/relationships/customXml" Target="../ink/ink176.xml"/><Relationship Id="rId68" Type="http://schemas.openxmlformats.org/officeDocument/2006/relationships/image" Target="../media/image209.png"/><Relationship Id="rId84" Type="http://schemas.openxmlformats.org/officeDocument/2006/relationships/image" Target="../media/image217.png"/><Relationship Id="rId89" Type="http://schemas.openxmlformats.org/officeDocument/2006/relationships/customXml" Target="../ink/ink189.xml"/><Relationship Id="rId16" Type="http://schemas.openxmlformats.org/officeDocument/2006/relationships/customXml" Target="../ink/ink152.xml"/><Relationship Id="rId11" Type="http://schemas.openxmlformats.org/officeDocument/2006/relationships/image" Target="../media/image181.png"/><Relationship Id="rId32" Type="http://schemas.openxmlformats.org/officeDocument/2006/relationships/customXml" Target="../ink/ink160.xml"/><Relationship Id="rId37" Type="http://schemas.openxmlformats.org/officeDocument/2006/relationships/image" Target="../media/image194.png"/><Relationship Id="rId53" Type="http://schemas.openxmlformats.org/officeDocument/2006/relationships/customXml" Target="../ink/ink171.xml"/><Relationship Id="rId58" Type="http://schemas.openxmlformats.org/officeDocument/2006/relationships/image" Target="../media/image204.png"/><Relationship Id="rId74" Type="http://schemas.openxmlformats.org/officeDocument/2006/relationships/image" Target="../media/image212.png"/><Relationship Id="rId79" Type="http://schemas.openxmlformats.org/officeDocument/2006/relationships/customXml" Target="../ink/ink184.xml"/><Relationship Id="rId102" Type="http://schemas.openxmlformats.org/officeDocument/2006/relationships/customXml" Target="../ink/ink196.xml"/><Relationship Id="rId5" Type="http://schemas.openxmlformats.org/officeDocument/2006/relationships/image" Target="../media/image172.png"/><Relationship Id="rId90" Type="http://schemas.openxmlformats.org/officeDocument/2006/relationships/image" Target="../media/image220.png"/><Relationship Id="rId95" Type="http://schemas.openxmlformats.org/officeDocument/2006/relationships/customXml" Target="../ink/ink192.xml"/><Relationship Id="rId22" Type="http://schemas.openxmlformats.org/officeDocument/2006/relationships/customXml" Target="../ink/ink155.xml"/><Relationship Id="rId27" Type="http://schemas.openxmlformats.org/officeDocument/2006/relationships/image" Target="../media/image189.png"/><Relationship Id="rId43" Type="http://schemas.openxmlformats.org/officeDocument/2006/relationships/customXml" Target="../ink/ink166.xml"/><Relationship Id="rId48" Type="http://schemas.openxmlformats.org/officeDocument/2006/relationships/image" Target="../media/image199.png"/><Relationship Id="rId64" Type="http://schemas.openxmlformats.org/officeDocument/2006/relationships/image" Target="../media/image207.png"/><Relationship Id="rId69" Type="http://schemas.openxmlformats.org/officeDocument/2006/relationships/customXml" Target="../ink/ink179.xml"/><Relationship Id="rId80" Type="http://schemas.openxmlformats.org/officeDocument/2006/relationships/image" Target="../media/image215.png"/><Relationship Id="rId85" Type="http://schemas.openxmlformats.org/officeDocument/2006/relationships/customXml" Target="../ink/ink187.xml"/><Relationship Id="rId12" Type="http://schemas.openxmlformats.org/officeDocument/2006/relationships/customXml" Target="../ink/ink150.xml"/><Relationship Id="rId17" Type="http://schemas.openxmlformats.org/officeDocument/2006/relationships/image" Target="../media/image184.png"/><Relationship Id="rId33" Type="http://schemas.openxmlformats.org/officeDocument/2006/relationships/image" Target="../media/image192.png"/><Relationship Id="rId38" Type="http://schemas.openxmlformats.org/officeDocument/2006/relationships/customXml" Target="../ink/ink163.xml"/><Relationship Id="rId59" Type="http://schemas.openxmlformats.org/officeDocument/2006/relationships/customXml" Target="../ink/ink174.xml"/><Relationship Id="rId103" Type="http://schemas.openxmlformats.org/officeDocument/2006/relationships/image" Target="../media/image226.png"/><Relationship Id="rId20" Type="http://schemas.openxmlformats.org/officeDocument/2006/relationships/customXml" Target="../ink/ink154.xml"/><Relationship Id="rId41" Type="http://schemas.openxmlformats.org/officeDocument/2006/relationships/customXml" Target="../ink/ink165.xml"/><Relationship Id="rId54" Type="http://schemas.openxmlformats.org/officeDocument/2006/relationships/image" Target="../media/image202.png"/><Relationship Id="rId62" Type="http://schemas.openxmlformats.org/officeDocument/2006/relationships/image" Target="../media/image206.png"/><Relationship Id="rId70" Type="http://schemas.openxmlformats.org/officeDocument/2006/relationships/image" Target="../media/image210.png"/><Relationship Id="rId75" Type="http://schemas.openxmlformats.org/officeDocument/2006/relationships/customXml" Target="../ink/ink182.xml"/><Relationship Id="rId83" Type="http://schemas.openxmlformats.org/officeDocument/2006/relationships/customXml" Target="../ink/ink186.xml"/><Relationship Id="rId88" Type="http://schemas.openxmlformats.org/officeDocument/2006/relationships/image" Target="../media/image219.png"/><Relationship Id="rId91" Type="http://schemas.openxmlformats.org/officeDocument/2006/relationships/customXml" Target="../ink/ink190.xml"/><Relationship Id="rId96" Type="http://schemas.openxmlformats.org/officeDocument/2006/relationships/image" Target="../media/image223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47.xml"/><Relationship Id="rId15" Type="http://schemas.openxmlformats.org/officeDocument/2006/relationships/image" Target="../media/image183.png"/><Relationship Id="rId23" Type="http://schemas.openxmlformats.org/officeDocument/2006/relationships/image" Target="../media/image187.png"/><Relationship Id="rId28" Type="http://schemas.openxmlformats.org/officeDocument/2006/relationships/customXml" Target="../ink/ink158.xml"/><Relationship Id="rId36" Type="http://schemas.openxmlformats.org/officeDocument/2006/relationships/customXml" Target="../ink/ink162.xml"/><Relationship Id="rId49" Type="http://schemas.openxmlformats.org/officeDocument/2006/relationships/customXml" Target="../ink/ink169.xml"/><Relationship Id="rId57" Type="http://schemas.openxmlformats.org/officeDocument/2006/relationships/customXml" Target="../ink/ink173.xml"/><Relationship Id="rId10" Type="http://schemas.openxmlformats.org/officeDocument/2006/relationships/customXml" Target="../ink/ink149.xml"/><Relationship Id="rId31" Type="http://schemas.openxmlformats.org/officeDocument/2006/relationships/image" Target="../media/image191.png"/><Relationship Id="rId44" Type="http://schemas.openxmlformats.org/officeDocument/2006/relationships/image" Target="../media/image197.png"/><Relationship Id="rId52" Type="http://schemas.openxmlformats.org/officeDocument/2006/relationships/image" Target="../media/image201.png"/><Relationship Id="rId60" Type="http://schemas.openxmlformats.org/officeDocument/2006/relationships/image" Target="../media/image205.png"/><Relationship Id="rId65" Type="http://schemas.openxmlformats.org/officeDocument/2006/relationships/customXml" Target="../ink/ink177.xml"/><Relationship Id="rId73" Type="http://schemas.openxmlformats.org/officeDocument/2006/relationships/customXml" Target="../ink/ink181.xml"/><Relationship Id="rId78" Type="http://schemas.openxmlformats.org/officeDocument/2006/relationships/image" Target="../media/image214.png"/><Relationship Id="rId81" Type="http://schemas.openxmlformats.org/officeDocument/2006/relationships/customXml" Target="../ink/ink185.xml"/><Relationship Id="rId86" Type="http://schemas.openxmlformats.org/officeDocument/2006/relationships/image" Target="../media/image218.png"/><Relationship Id="rId94" Type="http://schemas.openxmlformats.org/officeDocument/2006/relationships/image" Target="../media/image222.png"/><Relationship Id="rId99" Type="http://schemas.openxmlformats.org/officeDocument/2006/relationships/customXml" Target="../ink/ink194.xml"/><Relationship Id="rId101" Type="http://schemas.openxmlformats.org/officeDocument/2006/relationships/image" Target="../media/image225.png"/><Relationship Id="rId4" Type="http://schemas.openxmlformats.org/officeDocument/2006/relationships/customXml" Target="../ink/ink146.xml"/><Relationship Id="rId9" Type="http://schemas.openxmlformats.org/officeDocument/2006/relationships/image" Target="../media/image180.png"/><Relationship Id="rId13" Type="http://schemas.openxmlformats.org/officeDocument/2006/relationships/image" Target="../media/image182.png"/><Relationship Id="rId18" Type="http://schemas.openxmlformats.org/officeDocument/2006/relationships/customXml" Target="../ink/ink153.xml"/><Relationship Id="rId39" Type="http://schemas.openxmlformats.org/officeDocument/2006/relationships/image" Target="../media/image195.png"/><Relationship Id="rId34" Type="http://schemas.openxmlformats.org/officeDocument/2006/relationships/customXml" Target="../ink/ink161.xml"/><Relationship Id="rId50" Type="http://schemas.openxmlformats.org/officeDocument/2006/relationships/image" Target="../media/image200.png"/><Relationship Id="rId55" Type="http://schemas.openxmlformats.org/officeDocument/2006/relationships/customXml" Target="../ink/ink172.xml"/><Relationship Id="rId76" Type="http://schemas.openxmlformats.org/officeDocument/2006/relationships/image" Target="../media/image213.png"/><Relationship Id="rId97" Type="http://schemas.openxmlformats.org/officeDocument/2006/relationships/customXml" Target="../ink/ink193.xml"/><Relationship Id="rId104" Type="http://schemas.openxmlformats.org/officeDocument/2006/relationships/customXml" Target="../ink/ink197.xml"/><Relationship Id="rId7" Type="http://schemas.openxmlformats.org/officeDocument/2006/relationships/image" Target="../media/image179.png"/><Relationship Id="rId71" Type="http://schemas.openxmlformats.org/officeDocument/2006/relationships/customXml" Target="../ink/ink180.xml"/><Relationship Id="rId92" Type="http://schemas.openxmlformats.org/officeDocument/2006/relationships/image" Target="../media/image221.png"/><Relationship Id="rId2" Type="http://schemas.openxmlformats.org/officeDocument/2006/relationships/notesSlide" Target="../notesSlides/notesSlide52.xml"/><Relationship Id="rId29" Type="http://schemas.openxmlformats.org/officeDocument/2006/relationships/image" Target="../media/image190.png"/><Relationship Id="rId24" Type="http://schemas.openxmlformats.org/officeDocument/2006/relationships/customXml" Target="../ink/ink156.xml"/><Relationship Id="rId40" Type="http://schemas.openxmlformats.org/officeDocument/2006/relationships/customXml" Target="../ink/ink164.xml"/><Relationship Id="rId45" Type="http://schemas.openxmlformats.org/officeDocument/2006/relationships/customXml" Target="../ink/ink167.xml"/><Relationship Id="rId66" Type="http://schemas.openxmlformats.org/officeDocument/2006/relationships/image" Target="../media/image208.png"/><Relationship Id="rId87" Type="http://schemas.openxmlformats.org/officeDocument/2006/relationships/customXml" Target="../ink/ink188.xml"/><Relationship Id="rId61" Type="http://schemas.openxmlformats.org/officeDocument/2006/relationships/customXml" Target="../ink/ink175.xml"/><Relationship Id="rId82" Type="http://schemas.openxmlformats.org/officeDocument/2006/relationships/image" Target="../media/image216.png"/><Relationship Id="rId19" Type="http://schemas.openxmlformats.org/officeDocument/2006/relationships/image" Target="../media/image185.png"/><Relationship Id="rId14" Type="http://schemas.openxmlformats.org/officeDocument/2006/relationships/customXml" Target="../ink/ink151.xml"/><Relationship Id="rId30" Type="http://schemas.openxmlformats.org/officeDocument/2006/relationships/customXml" Target="../ink/ink159.xml"/><Relationship Id="rId35" Type="http://schemas.openxmlformats.org/officeDocument/2006/relationships/image" Target="../media/image193.png"/><Relationship Id="rId56" Type="http://schemas.openxmlformats.org/officeDocument/2006/relationships/image" Target="../media/image203.png"/><Relationship Id="rId77" Type="http://schemas.openxmlformats.org/officeDocument/2006/relationships/customXml" Target="../ink/ink183.xml"/><Relationship Id="rId100" Type="http://schemas.openxmlformats.org/officeDocument/2006/relationships/customXml" Target="../ink/ink195.xml"/><Relationship Id="rId105" Type="http://schemas.openxmlformats.org/officeDocument/2006/relationships/image" Target="../media/image227.png"/><Relationship Id="rId8" Type="http://schemas.openxmlformats.org/officeDocument/2006/relationships/customXml" Target="../ink/ink148.xml"/><Relationship Id="rId51" Type="http://schemas.openxmlformats.org/officeDocument/2006/relationships/customXml" Target="../ink/ink170.xml"/><Relationship Id="rId72" Type="http://schemas.openxmlformats.org/officeDocument/2006/relationships/image" Target="../media/image211.png"/><Relationship Id="rId93" Type="http://schemas.openxmlformats.org/officeDocument/2006/relationships/customXml" Target="../ink/ink191.xml"/><Relationship Id="rId98" Type="http://schemas.openxmlformats.org/officeDocument/2006/relationships/image" Target="../media/image224.png"/><Relationship Id="rId3" Type="http://schemas.openxmlformats.org/officeDocument/2006/relationships/image" Target="../media/image178.png"/><Relationship Id="rId25" Type="http://schemas.openxmlformats.org/officeDocument/2006/relationships/image" Target="../media/image188.png"/><Relationship Id="rId46" Type="http://schemas.openxmlformats.org/officeDocument/2006/relationships/image" Target="../media/image198.png"/><Relationship Id="rId67" Type="http://schemas.openxmlformats.org/officeDocument/2006/relationships/customXml" Target="../ink/ink178.xml"/></Relationships>
</file>

<file path=ppt/slides/_rels/slide5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8.png"/><Relationship Id="rId21" Type="http://schemas.openxmlformats.org/officeDocument/2006/relationships/customXml" Target="../ink/ink207.xml"/><Relationship Id="rId42" Type="http://schemas.openxmlformats.org/officeDocument/2006/relationships/image" Target="../media/image246.png"/><Relationship Id="rId47" Type="http://schemas.openxmlformats.org/officeDocument/2006/relationships/customXml" Target="../ink/ink220.xml"/><Relationship Id="rId63" Type="http://schemas.openxmlformats.org/officeDocument/2006/relationships/customXml" Target="../ink/ink228.xml"/><Relationship Id="rId68" Type="http://schemas.openxmlformats.org/officeDocument/2006/relationships/image" Target="../media/image258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234.png"/><Relationship Id="rId29" Type="http://schemas.openxmlformats.org/officeDocument/2006/relationships/customXml" Target="../ink/ink211.xml"/><Relationship Id="rId11" Type="http://schemas.openxmlformats.org/officeDocument/2006/relationships/customXml" Target="../ink/ink202.xml"/><Relationship Id="rId24" Type="http://schemas.openxmlformats.org/officeDocument/2006/relationships/image" Target="../media/image237.png"/><Relationship Id="rId32" Type="http://schemas.openxmlformats.org/officeDocument/2006/relationships/image" Target="../media/image241.png"/><Relationship Id="rId37" Type="http://schemas.openxmlformats.org/officeDocument/2006/relationships/customXml" Target="../ink/ink215.xml"/><Relationship Id="rId40" Type="http://schemas.openxmlformats.org/officeDocument/2006/relationships/image" Target="../media/image245.png"/><Relationship Id="rId45" Type="http://schemas.openxmlformats.org/officeDocument/2006/relationships/customXml" Target="../ink/ink219.xml"/><Relationship Id="rId53" Type="http://schemas.openxmlformats.org/officeDocument/2006/relationships/customXml" Target="../ink/ink223.xml"/><Relationship Id="rId58" Type="http://schemas.openxmlformats.org/officeDocument/2006/relationships/image" Target="../media/image253.png"/><Relationship Id="rId66" Type="http://schemas.openxmlformats.org/officeDocument/2006/relationships/image" Target="../media/image257.png"/><Relationship Id="rId74" Type="http://schemas.openxmlformats.org/officeDocument/2006/relationships/image" Target="../media/image261.png"/><Relationship Id="rId5" Type="http://schemas.openxmlformats.org/officeDocument/2006/relationships/customXml" Target="../ink/ink199.xml"/><Relationship Id="rId61" Type="http://schemas.openxmlformats.org/officeDocument/2006/relationships/customXml" Target="../ink/ink227.xml"/><Relationship Id="rId19" Type="http://schemas.openxmlformats.org/officeDocument/2006/relationships/customXml" Target="../ink/ink206.xml"/><Relationship Id="rId14" Type="http://schemas.openxmlformats.org/officeDocument/2006/relationships/image" Target="../media/image233.png"/><Relationship Id="rId22" Type="http://schemas.openxmlformats.org/officeDocument/2006/relationships/image" Target="../media/image213.png"/><Relationship Id="rId27" Type="http://schemas.openxmlformats.org/officeDocument/2006/relationships/customXml" Target="../ink/ink210.xml"/><Relationship Id="rId30" Type="http://schemas.openxmlformats.org/officeDocument/2006/relationships/image" Target="../media/image240.png"/><Relationship Id="rId35" Type="http://schemas.openxmlformats.org/officeDocument/2006/relationships/customXml" Target="../ink/ink214.xml"/><Relationship Id="rId43" Type="http://schemas.openxmlformats.org/officeDocument/2006/relationships/customXml" Target="../ink/ink218.xml"/><Relationship Id="rId48" Type="http://schemas.openxmlformats.org/officeDocument/2006/relationships/image" Target="../media/image248.png"/><Relationship Id="rId56" Type="http://schemas.openxmlformats.org/officeDocument/2006/relationships/image" Target="../media/image252.png"/><Relationship Id="rId64" Type="http://schemas.openxmlformats.org/officeDocument/2006/relationships/image" Target="../media/image256.png"/><Relationship Id="rId69" Type="http://schemas.openxmlformats.org/officeDocument/2006/relationships/customXml" Target="../ink/ink231.xml"/><Relationship Id="rId8" Type="http://schemas.openxmlformats.org/officeDocument/2006/relationships/image" Target="../media/image230.png"/><Relationship Id="rId51" Type="http://schemas.openxmlformats.org/officeDocument/2006/relationships/customXml" Target="../ink/ink222.xml"/><Relationship Id="rId72" Type="http://schemas.openxmlformats.org/officeDocument/2006/relationships/image" Target="../media/image260.png"/><Relationship Id="rId3" Type="http://schemas.openxmlformats.org/officeDocument/2006/relationships/customXml" Target="../ink/ink198.xml"/><Relationship Id="rId12" Type="http://schemas.openxmlformats.org/officeDocument/2006/relationships/image" Target="../media/image232.png"/><Relationship Id="rId17" Type="http://schemas.openxmlformats.org/officeDocument/2006/relationships/customXml" Target="../ink/ink205.xml"/><Relationship Id="rId25" Type="http://schemas.openxmlformats.org/officeDocument/2006/relationships/customXml" Target="../ink/ink209.xml"/><Relationship Id="rId33" Type="http://schemas.openxmlformats.org/officeDocument/2006/relationships/customXml" Target="../ink/ink213.xml"/><Relationship Id="rId38" Type="http://schemas.openxmlformats.org/officeDocument/2006/relationships/image" Target="../media/image244.png"/><Relationship Id="rId46" Type="http://schemas.openxmlformats.org/officeDocument/2006/relationships/image" Target="../media/image172.png"/><Relationship Id="rId59" Type="http://schemas.openxmlformats.org/officeDocument/2006/relationships/customXml" Target="../ink/ink226.xml"/><Relationship Id="rId67" Type="http://schemas.openxmlformats.org/officeDocument/2006/relationships/customXml" Target="../ink/ink230.xml"/><Relationship Id="rId20" Type="http://schemas.openxmlformats.org/officeDocument/2006/relationships/image" Target="../media/image236.png"/><Relationship Id="rId41" Type="http://schemas.openxmlformats.org/officeDocument/2006/relationships/customXml" Target="../ink/ink217.xml"/><Relationship Id="rId54" Type="http://schemas.openxmlformats.org/officeDocument/2006/relationships/image" Target="../media/image251.png"/><Relationship Id="rId62" Type="http://schemas.openxmlformats.org/officeDocument/2006/relationships/image" Target="../media/image255.png"/><Relationship Id="rId70" Type="http://schemas.openxmlformats.org/officeDocument/2006/relationships/image" Target="../media/image259.png"/><Relationship Id="rId75" Type="http://schemas.openxmlformats.org/officeDocument/2006/relationships/customXml" Target="../ink/ink2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9.png"/><Relationship Id="rId15" Type="http://schemas.openxmlformats.org/officeDocument/2006/relationships/customXml" Target="../ink/ink204.xml"/><Relationship Id="rId23" Type="http://schemas.openxmlformats.org/officeDocument/2006/relationships/customXml" Target="../ink/ink208.xml"/><Relationship Id="rId28" Type="http://schemas.openxmlformats.org/officeDocument/2006/relationships/image" Target="../media/image239.png"/><Relationship Id="rId36" Type="http://schemas.openxmlformats.org/officeDocument/2006/relationships/image" Target="../media/image243.png"/><Relationship Id="rId49" Type="http://schemas.openxmlformats.org/officeDocument/2006/relationships/customXml" Target="../ink/ink221.xml"/><Relationship Id="rId57" Type="http://schemas.openxmlformats.org/officeDocument/2006/relationships/customXml" Target="../ink/ink225.xml"/><Relationship Id="rId10" Type="http://schemas.openxmlformats.org/officeDocument/2006/relationships/image" Target="../media/image231.png"/><Relationship Id="rId31" Type="http://schemas.openxmlformats.org/officeDocument/2006/relationships/customXml" Target="../ink/ink212.xml"/><Relationship Id="rId44" Type="http://schemas.openxmlformats.org/officeDocument/2006/relationships/image" Target="../media/image247.png"/><Relationship Id="rId52" Type="http://schemas.openxmlformats.org/officeDocument/2006/relationships/image" Target="../media/image250.png"/><Relationship Id="rId60" Type="http://schemas.openxmlformats.org/officeDocument/2006/relationships/image" Target="../media/image254.png"/><Relationship Id="rId65" Type="http://schemas.openxmlformats.org/officeDocument/2006/relationships/customXml" Target="../ink/ink229.xml"/><Relationship Id="rId73" Type="http://schemas.openxmlformats.org/officeDocument/2006/relationships/customXml" Target="../ink/ink233.xml"/><Relationship Id="rId4" Type="http://schemas.openxmlformats.org/officeDocument/2006/relationships/image" Target="../media/image228.png"/><Relationship Id="rId9" Type="http://schemas.openxmlformats.org/officeDocument/2006/relationships/customXml" Target="../ink/ink201.xml"/><Relationship Id="rId13" Type="http://schemas.openxmlformats.org/officeDocument/2006/relationships/customXml" Target="../ink/ink203.xml"/><Relationship Id="rId18" Type="http://schemas.openxmlformats.org/officeDocument/2006/relationships/image" Target="../media/image235.png"/><Relationship Id="rId39" Type="http://schemas.openxmlformats.org/officeDocument/2006/relationships/customXml" Target="../ink/ink216.xml"/><Relationship Id="rId34" Type="http://schemas.openxmlformats.org/officeDocument/2006/relationships/image" Target="../media/image242.png"/><Relationship Id="rId50" Type="http://schemas.openxmlformats.org/officeDocument/2006/relationships/image" Target="../media/image249.png"/><Relationship Id="rId55" Type="http://schemas.openxmlformats.org/officeDocument/2006/relationships/customXml" Target="../ink/ink224.xml"/><Relationship Id="rId76" Type="http://schemas.openxmlformats.org/officeDocument/2006/relationships/image" Target="../media/image262.png"/><Relationship Id="rId7" Type="http://schemas.openxmlformats.org/officeDocument/2006/relationships/customXml" Target="../ink/ink200.xml"/><Relationship Id="rId71" Type="http://schemas.openxmlformats.org/officeDocument/2006/relationships/customXml" Target="../ink/ink23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guide/topics/ui/layout-objects.html" TargetMode="External"/><Relationship Id="rId3" Type="http://schemas.openxmlformats.org/officeDocument/2006/relationships/hyperlink" Target="http://developer.android.com/reference/android/view/View.html" TargetMode="External"/><Relationship Id="rId7" Type="http://schemas.openxmlformats.org/officeDocument/2006/relationships/hyperlink" Target="http://developer.android.com/guide/topics/ui/declaring-layout.html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://developer.android.com/reference/android/widget/TextView.html" TargetMode="External"/><Relationship Id="rId5" Type="http://schemas.openxmlformats.org/officeDocument/2006/relationships/hyperlink" Target="http://developer.android.com/reference/android/widget/Button.html" TargetMode="External"/><Relationship Id="rId4" Type="http://schemas.openxmlformats.org/officeDocument/2006/relationships/hyperlink" Target="https://en.wikipedia.org/wiki/Device_independent_pixel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developer.android.com/tools/studio/index.html" TargetMode="External"/><Relationship Id="rId13" Type="http://schemas.openxmlformats.org/officeDocument/2006/relationships/hyperlink" Target="https://en.wikipedia.org/wiki/Architectural_pattern" TargetMode="External"/><Relationship Id="rId3" Type="http://schemas.openxmlformats.org/officeDocument/2006/relationships/hyperlink" Target="http://developer.android.com/guide/topics/resources/index.html" TargetMode="External"/><Relationship Id="rId7" Type="http://schemas.openxmlformats.org/officeDocument/2006/relationships/hyperlink" Target="http://www.color-hex.com/" TargetMode="External"/><Relationship Id="rId12" Type="http://schemas.openxmlformats.org/officeDocument/2006/relationships/hyperlink" Target="https://en.wikipedia.org/wiki/Model%E2%80%93view%E2%80%93presenter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://developer.android.com/training/multiscreen/screendensities.html" TargetMode="External"/><Relationship Id="rId11" Type="http://schemas.openxmlformats.org/officeDocument/2006/relationships/hyperlink" Target="https://developers.google.com/android/for-all/vocab-words/" TargetMode="External"/><Relationship Id="rId5" Type="http://schemas.openxmlformats.org/officeDocument/2006/relationships/hyperlink" Target="http://developer.android.com/reference/android/R.color.html" TargetMode="External"/><Relationship Id="rId10" Type="http://schemas.openxmlformats.org/officeDocument/2006/relationships/hyperlink" Target="https://developer.android.com/guide/topics/ui/overview.html" TargetMode="External"/><Relationship Id="rId4" Type="http://schemas.openxmlformats.org/officeDocument/2006/relationships/hyperlink" Target="https://developer.android.com/reference/android/graphics/Color.html" TargetMode="External"/><Relationship Id="rId9" Type="http://schemas.openxmlformats.org/officeDocument/2006/relationships/hyperlink" Target="http://developer.android.com/tools/help/image-asset-studio.html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-developer-training.github.io/android-developer-fundamentals-course-concepts-v2/unit-1-get-started/lesson-1-build-your-first-app/1-2-c-layouts-and-resources-for-the-ui/1-2-c-layouts-and-resources-for-the-ui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codelabs.developers.google.com/codelabs/android-training-layout-editor-part-b" TargetMode="External"/><Relationship Id="rId4" Type="http://schemas.openxmlformats.org/officeDocument/2006/relationships/hyperlink" Target="https://codelabs.developers.google.com/codelabs/android-training-layout-editor-part-a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reference/android/widget/ScrollView.html" TargetMode="External"/><Relationship Id="rId3" Type="http://schemas.openxmlformats.org/officeDocument/2006/relationships/hyperlink" Target="http://developer.android.com/reference/android/view/View.html" TargetMode="External"/><Relationship Id="rId7" Type="http://schemas.openxmlformats.org/officeDocument/2006/relationships/hyperlink" Target="https://developer.android.com/guide/topics/ui/menus.html" TargetMode="External"/><Relationship Id="rId12" Type="http://schemas.openxmlformats.org/officeDocument/2006/relationships/hyperlink" Target="https://developer.android.com/reference/android/widget/LinearLayout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.android.com/reference/android/widget/Button.html" TargetMode="External"/><Relationship Id="rId11" Type="http://schemas.openxmlformats.org/officeDocument/2006/relationships/hyperlink" Target="https://developer.android.com/reference/android/support/constraint/ConstraintLayout.html" TargetMode="External"/><Relationship Id="rId5" Type="http://schemas.openxmlformats.org/officeDocument/2006/relationships/hyperlink" Target="https://developer.android.com/reference/android/widget/EditText.html" TargetMode="External"/><Relationship Id="rId10" Type="http://schemas.openxmlformats.org/officeDocument/2006/relationships/hyperlink" Target="https://developer.android.com/reference/android/widget/ImageView.html" TargetMode="External"/><Relationship Id="rId4" Type="http://schemas.openxmlformats.org/officeDocument/2006/relationships/hyperlink" Target="http://developer.android.com/reference/android/widget/TextView.html" TargetMode="External"/><Relationship Id="rId9" Type="http://schemas.openxmlformats.org/officeDocument/2006/relationships/hyperlink" Target="https://developer.android.com/reference/android/widget/RecyclerView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39" name="Google Shape;339;p67"/>
          <p:cNvSpPr txBox="1">
            <a:spLocks noGrp="1"/>
          </p:cNvSpPr>
          <p:nvPr>
            <p:ph type="sldNum" idx="4294967295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40" name="Google Shape;340;p67"/>
          <p:cNvSpPr txBox="1">
            <a:spLocks noGrp="1"/>
          </p:cNvSpPr>
          <p:nvPr>
            <p:ph type="title"/>
          </p:nvPr>
        </p:nvSpPr>
        <p:spPr>
          <a:xfrm>
            <a:off x="195700" y="1288400"/>
            <a:ext cx="4045200" cy="15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Build your first app</a:t>
            </a:r>
            <a:endParaRPr/>
          </a:p>
        </p:txBody>
      </p:sp>
      <p:sp>
        <p:nvSpPr>
          <p:cNvPr id="341" name="Google Shape;341;p67"/>
          <p:cNvSpPr txBox="1">
            <a:spLocks noGrp="1"/>
          </p:cNvSpPr>
          <p:nvPr>
            <p:ph type="sldNum" idx="4294967295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42" name="Google Shape;342;p67"/>
          <p:cNvSpPr txBox="1">
            <a:spLocks noGrp="1"/>
          </p:cNvSpPr>
          <p:nvPr>
            <p:ph type="subTitle" idx="2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  <p:sp>
        <p:nvSpPr>
          <p:cNvPr id="343" name="Google Shape;343;p67"/>
          <p:cNvSpPr txBox="1"/>
          <p:nvPr/>
        </p:nvSpPr>
        <p:spPr>
          <a:xfrm>
            <a:off x="265500" y="3497911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Lesson 1</a:t>
            </a:r>
            <a:endParaRPr sz="21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6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Android Studio layout editor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" name="Google Shape;415;p7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16" name="Google Shape;41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2400"/>
            <a:ext cx="5174699" cy="358247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76"/>
          <p:cNvSpPr txBox="1">
            <a:spLocks noGrp="1"/>
          </p:cNvSpPr>
          <p:nvPr>
            <p:ph type="body" idx="1"/>
          </p:nvPr>
        </p:nvSpPr>
        <p:spPr>
          <a:xfrm>
            <a:off x="5894175" y="1100750"/>
            <a:ext cx="2938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XML layout file 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 b="1">
                <a:solidFill>
                  <a:schemeClr val="dk1"/>
                </a:solidFill>
              </a:rPr>
              <a:t>Design</a:t>
            </a:r>
            <a:r>
              <a:rPr lang="en" sz="2000">
                <a:solidFill>
                  <a:schemeClr val="dk1"/>
                </a:solidFill>
              </a:rPr>
              <a:t> and </a:t>
            </a:r>
            <a:r>
              <a:rPr lang="en" sz="2000" b="1">
                <a:solidFill>
                  <a:schemeClr val="dk1"/>
                </a:solidFill>
              </a:rPr>
              <a:t>Text</a:t>
            </a:r>
            <a:r>
              <a:rPr lang="en" sz="2000">
                <a:solidFill>
                  <a:schemeClr val="dk1"/>
                </a:solidFill>
              </a:rPr>
              <a:t> tabs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 b="1">
                <a:solidFill>
                  <a:schemeClr val="dk1"/>
                </a:solidFill>
              </a:rPr>
              <a:t>Palette</a:t>
            </a:r>
            <a:r>
              <a:rPr lang="en" sz="2000">
                <a:solidFill>
                  <a:schemeClr val="dk1"/>
                </a:solidFill>
              </a:rPr>
              <a:t> pane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 b="1">
                <a:solidFill>
                  <a:schemeClr val="dk1"/>
                </a:solidFill>
              </a:rPr>
              <a:t>Component Tree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Design and blueprint panes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 b="1">
                <a:solidFill>
                  <a:schemeClr val="dk1"/>
                </a:solidFill>
              </a:rPr>
              <a:t>Attributes</a:t>
            </a:r>
            <a:r>
              <a:rPr lang="en" sz="2000">
                <a:solidFill>
                  <a:schemeClr val="dk1"/>
                </a:solidFill>
              </a:rPr>
              <a:t> tab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7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defined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&lt;TextView</a:t>
            </a:r>
            <a:endParaRPr sz="18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android:id="@+id/show_count"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android:layout_width="match_parent"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android:layout_height="wrap_content"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android:background="@color/myBackgroundColor"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android:text="@string/count_initial_value"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android:textColor="@color/colorPrimary"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android:textSize="@dimen/count_text_size"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android:textStyle="bold"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18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Google Shape;424;p7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8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0" name="Google Shape;430;p7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31" name="Google Shape;431;p78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android:&lt;property_name&gt;="&lt;property_value&gt;"</a:t>
            </a:r>
            <a:endParaRPr sz="2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android:layout_width="match_parent"</a:t>
            </a:r>
            <a:endParaRPr sz="2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android:&lt;property_name&gt;="@&lt;resource_type&gt;/resource_id"</a:t>
            </a:r>
            <a:endParaRPr sz="2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android:text="@string/button_label_next"</a:t>
            </a:r>
            <a:endParaRPr sz="2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android:&lt;property_name&gt;="@+id/view_id"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android:id="@+id/show_count"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9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Create View in Java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7" name="Google Shape;437;p79"/>
          <p:cNvSpPr txBox="1">
            <a:spLocks noGrp="1"/>
          </p:cNvSpPr>
          <p:nvPr>
            <p:ph type="body" idx="1"/>
          </p:nvPr>
        </p:nvSpPr>
        <p:spPr>
          <a:xfrm>
            <a:off x="311700" y="1457275"/>
            <a:ext cx="84234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7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39" name="Google Shape;439;p79"/>
          <p:cNvSpPr txBox="1"/>
          <p:nvPr/>
        </p:nvSpPr>
        <p:spPr>
          <a:xfrm>
            <a:off x="5287625" y="1097425"/>
            <a:ext cx="128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999999"/>
                </a:solidFill>
              </a:rPr>
              <a:t>context</a:t>
            </a:r>
            <a:endParaRPr sz="2400" i="1">
              <a:solidFill>
                <a:srgbClr val="999999"/>
              </a:solidFill>
            </a:endParaRPr>
          </a:p>
        </p:txBody>
      </p:sp>
      <p:cxnSp>
        <p:nvCxnSpPr>
          <p:cNvPr id="440" name="Google Shape;440;p79"/>
          <p:cNvCxnSpPr/>
          <p:nvPr/>
        </p:nvCxnSpPr>
        <p:spPr>
          <a:xfrm flipH="1">
            <a:off x="5919425" y="1651525"/>
            <a:ext cx="11100" cy="487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0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What is the context?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6" name="Google Shape;446;p80"/>
          <p:cNvSpPr txBox="1">
            <a:spLocks noGrp="1"/>
          </p:cNvSpPr>
          <p:nvPr>
            <p:ph type="body" idx="1"/>
          </p:nvPr>
        </p:nvSpPr>
        <p:spPr>
          <a:xfrm>
            <a:off x="249125" y="1068450"/>
            <a:ext cx="8520600" cy="3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Context</a:t>
            </a:r>
            <a:r>
              <a:rPr lang="en"/>
              <a:t> is an interface to global information about an application environment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Get the context: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Context context = getApplicationContext();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 is its own context:</a:t>
            </a:r>
            <a:br>
              <a:rPr lang="en"/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7" name="Google Shape;447;p8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Custom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" name="Google Shape;453;p81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Over 100 (!) different types of views available from the Android system, all children of the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class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If necessary, </a:t>
            </a:r>
            <a:r>
              <a:rPr lang="en" u="sng">
                <a:solidFill>
                  <a:schemeClr val="hlink"/>
                </a:solidFill>
                <a:hlinkClick r:id="rId4"/>
              </a:rPr>
              <a:t>create custom views</a:t>
            </a:r>
            <a:r>
              <a:rPr lang="en"/>
              <a:t> by subclassing existing views 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/>
              <a:t> class</a:t>
            </a:r>
            <a:endParaRPr/>
          </a:p>
        </p:txBody>
      </p:sp>
      <p:sp>
        <p:nvSpPr>
          <p:cNvPr id="454" name="Google Shape;454;p8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ViewGroup and View hierarchy</a:t>
            </a:r>
            <a:endParaRPr/>
          </a:p>
        </p:txBody>
      </p:sp>
      <p:sp>
        <p:nvSpPr>
          <p:cNvPr id="460" name="Google Shape;460;p8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3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ViewGroup contains "child"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83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P</a:t>
            </a:r>
            <a:r>
              <a:rPr lang="en"/>
              <a:t>ositions</a:t>
            </a:r>
            <a:r>
              <a:rPr lang="en">
                <a:solidFill>
                  <a:srgbClr val="000000"/>
                </a:solidFill>
              </a:rPr>
              <a:t> UI elements using constraint connections to other elements and to the layout edges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ScrollView</a:t>
            </a:r>
            <a:r>
              <a:rPr lang="en">
                <a:solidFill>
                  <a:srgbClr val="000000"/>
                </a:solidFill>
              </a:rPr>
              <a:t>: Contains one element and enables scrolling 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RecyclerView</a:t>
            </a:r>
            <a:r>
              <a:rPr lang="en">
                <a:solidFill>
                  <a:srgbClr val="000000"/>
                </a:solidFill>
              </a:rPr>
              <a:t>: Contains a list of elements and enables scrolling by adding and removing elements dynamically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7" name="Google Shape;467;p8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ViewGroups for layouts </a:t>
            </a:r>
            <a:endParaRPr/>
          </a:p>
        </p:txBody>
      </p:sp>
      <p:sp>
        <p:nvSpPr>
          <p:cNvPr id="473" name="Google Shape;473;p84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Layouts 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are specific types of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ViewGroups</a:t>
            </a:r>
            <a:r>
              <a:rPr lang="en"/>
              <a:t> (subclasses of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ViewGroup</a:t>
            </a:r>
            <a:r>
              <a:rPr lang="en"/>
              <a:t>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contain child views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be in a row, column, grid, table, absolute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4CAF50"/>
              </a:solidFill>
            </a:endParaRPr>
          </a:p>
        </p:txBody>
      </p:sp>
      <p:sp>
        <p:nvSpPr>
          <p:cNvPr id="474" name="Google Shape;474;p8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80" name="Google Shape;480;p8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81" name="Google Shape;48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25" y="1620048"/>
            <a:ext cx="1952225" cy="1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4678" y="1620050"/>
            <a:ext cx="1952225" cy="1439763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85"/>
          <p:cNvSpPr txBox="1"/>
          <p:nvPr/>
        </p:nvSpPr>
        <p:spPr>
          <a:xfrm>
            <a:off x="9187" y="3265925"/>
            <a:ext cx="2279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LinearLayout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85"/>
          <p:cNvSpPr txBox="1"/>
          <p:nvPr/>
        </p:nvSpPr>
        <p:spPr>
          <a:xfrm>
            <a:off x="2125150" y="3265925"/>
            <a:ext cx="242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5" name="Google Shape;48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6425" y="1620050"/>
            <a:ext cx="1952225" cy="143976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5"/>
          <p:cNvSpPr txBox="1"/>
          <p:nvPr/>
        </p:nvSpPr>
        <p:spPr>
          <a:xfrm>
            <a:off x="4631925" y="3265925"/>
            <a:ext cx="16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GridLayout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7" name="Google Shape;487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8175" y="1620049"/>
            <a:ext cx="1952225" cy="143976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85"/>
          <p:cNvSpPr txBox="1"/>
          <p:nvPr/>
        </p:nvSpPr>
        <p:spPr>
          <a:xfrm>
            <a:off x="6658246" y="3265925"/>
            <a:ext cx="195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TableLayout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89" name="Google Shape;489;p85"/>
          <p:cNvCxnSpPr/>
          <p:nvPr/>
        </p:nvCxnSpPr>
        <p:spPr>
          <a:xfrm>
            <a:off x="3447525" y="2817350"/>
            <a:ext cx="240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90" name="Google Shape;490;p85"/>
          <p:cNvCxnSpPr/>
          <p:nvPr/>
        </p:nvCxnSpPr>
        <p:spPr>
          <a:xfrm flipH="1">
            <a:off x="3011868" y="2594925"/>
            <a:ext cx="370800" cy="13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91" name="Google Shape;491;p85"/>
          <p:cNvCxnSpPr/>
          <p:nvPr/>
        </p:nvCxnSpPr>
        <p:spPr>
          <a:xfrm>
            <a:off x="3317782" y="2594925"/>
            <a:ext cx="537300" cy="129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8"/>
          <p:cNvSpPr txBox="1">
            <a:spLocks noGrp="1"/>
          </p:cNvSpPr>
          <p:nvPr>
            <p:ph type="ctrTitle"/>
          </p:nvPr>
        </p:nvSpPr>
        <p:spPr>
          <a:xfrm>
            <a:off x="311708" y="77819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 Layouts and resources for the UI</a:t>
            </a:r>
            <a:endParaRPr/>
          </a:p>
        </p:txBody>
      </p:sp>
      <p:sp>
        <p:nvSpPr>
          <p:cNvPr id="349" name="Google Shape;349;p6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97" name="Google Shape;497;p86"/>
          <p:cNvSpPr txBox="1">
            <a:spLocks noGrp="1"/>
          </p:cNvSpPr>
          <p:nvPr>
            <p:ph type="body" idx="1"/>
          </p:nvPr>
        </p:nvSpPr>
        <p:spPr>
          <a:xfrm>
            <a:off x="311700" y="1021675"/>
            <a:ext cx="8709300" cy="3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/>
              <a:t>Connect views with constraints 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rgbClr val="000000"/>
                </a:solidFill>
              </a:rPr>
              <a:t>: Horizontal or vertical row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RelativeLayout</a:t>
            </a:r>
            <a:r>
              <a:rPr lang="en">
                <a:solidFill>
                  <a:srgbClr val="000000"/>
                </a:solidFill>
              </a:rPr>
              <a:t>: Child views relative to each other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TableLayout</a:t>
            </a:r>
            <a:r>
              <a:rPr lang="en">
                <a:solidFill>
                  <a:srgbClr val="000000"/>
                </a:solidFill>
              </a:rPr>
              <a:t>: Rows and columns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FrameLayout</a:t>
            </a:r>
            <a:r>
              <a:rPr lang="en">
                <a:solidFill>
                  <a:srgbClr val="000000"/>
                </a:solidFill>
              </a:rPr>
              <a:t>: Shows one child of a stack of children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4CAF50"/>
              </a:solidFill>
            </a:endParaRPr>
          </a:p>
        </p:txBody>
      </p:sp>
      <p:sp>
        <p:nvSpPr>
          <p:cNvPr id="498" name="Google Shape;498;p8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7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Class hierarchy vs. layout hierarchy</a:t>
            </a:r>
            <a:endParaRPr/>
          </a:p>
        </p:txBody>
      </p:sp>
      <p:sp>
        <p:nvSpPr>
          <p:cNvPr id="504" name="Google Shape;504;p87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 dirty="0">
                <a:solidFill>
                  <a:schemeClr val="dk1"/>
                </a:solidFill>
              </a:rPr>
              <a:t> class-hierarchy is standard object-oriented class inheritance</a:t>
            </a:r>
            <a:endParaRPr dirty="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dirty="0">
                <a:solidFill>
                  <a:schemeClr val="dk1"/>
                </a:solidFill>
              </a:rPr>
              <a:t>For example, </a:t>
            </a:r>
            <a:r>
              <a:rPr lang="en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dirty="0">
                <a:solidFill>
                  <a:schemeClr val="dk1"/>
                </a:solidFill>
              </a:rPr>
              <a:t> is-a </a:t>
            </a:r>
            <a:r>
              <a:rPr lang="en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TextView</a:t>
            </a:r>
            <a:r>
              <a:rPr lang="en" dirty="0">
                <a:solidFill>
                  <a:schemeClr val="dk1"/>
                </a:solidFill>
              </a:rPr>
              <a:t> is-a </a:t>
            </a:r>
            <a:r>
              <a:rPr lang="en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 dirty="0">
                <a:solidFill>
                  <a:schemeClr val="dk1"/>
                </a:solidFill>
              </a:rPr>
              <a:t> is-an Object</a:t>
            </a:r>
            <a:endParaRPr dirty="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dirty="0">
                <a:solidFill>
                  <a:schemeClr val="dk1"/>
                </a:solidFill>
              </a:rPr>
              <a:t>Superclass-subclass relationship</a:t>
            </a:r>
            <a:br>
              <a:rPr lang="en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dirty="0">
                <a:solidFill>
                  <a:schemeClr val="dk1"/>
                </a:solidFill>
              </a:rPr>
              <a:t>Layout hierarchy is how views are visually arranged</a:t>
            </a:r>
            <a:endParaRPr dirty="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dirty="0">
                <a:solidFill>
                  <a:schemeClr val="dk1"/>
                </a:solidFill>
              </a:rPr>
              <a:t>For example, </a:t>
            </a:r>
            <a:r>
              <a:rPr lang="en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 dirty="0">
                <a:solidFill>
                  <a:schemeClr val="dk1"/>
                </a:solidFill>
              </a:rPr>
              <a:t> can contain </a:t>
            </a:r>
            <a:r>
              <a:rPr lang="en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dirty="0">
                <a:solidFill>
                  <a:schemeClr val="dk1"/>
                </a:solidFill>
              </a:rPr>
              <a:t>s arranged in a row</a:t>
            </a:r>
            <a:endParaRPr dirty="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dirty="0">
                <a:solidFill>
                  <a:schemeClr val="dk1"/>
                </a:solidFill>
              </a:rPr>
              <a:t>Parent-child relationship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05" name="Google Shape;505;p8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Hierarchy of viewgroups and views</a:t>
            </a:r>
            <a:endParaRPr/>
          </a:p>
        </p:txBody>
      </p:sp>
      <p:sp>
        <p:nvSpPr>
          <p:cNvPr id="511" name="Google Shape;511;p8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512" name="Google Shape;512;p88"/>
          <p:cNvSpPr/>
          <p:nvPr/>
        </p:nvSpPr>
        <p:spPr>
          <a:xfrm>
            <a:off x="3577750" y="1294275"/>
            <a:ext cx="1566000" cy="5727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ViewGroup</a:t>
            </a:r>
            <a:endParaRPr b="1"/>
          </a:p>
        </p:txBody>
      </p:sp>
      <p:sp>
        <p:nvSpPr>
          <p:cNvPr id="513" name="Google Shape;513;p88"/>
          <p:cNvSpPr/>
          <p:nvPr/>
        </p:nvSpPr>
        <p:spPr>
          <a:xfrm>
            <a:off x="1914000" y="2251450"/>
            <a:ext cx="1566000" cy="5727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ViewGroup</a:t>
            </a:r>
            <a:endParaRPr b="1"/>
          </a:p>
        </p:txBody>
      </p:sp>
      <p:sp>
        <p:nvSpPr>
          <p:cNvPr id="514" name="Google Shape;514;p88"/>
          <p:cNvSpPr/>
          <p:nvPr/>
        </p:nvSpPr>
        <p:spPr>
          <a:xfrm>
            <a:off x="3838900" y="2251450"/>
            <a:ext cx="1043700" cy="57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</a:t>
            </a:r>
            <a:endParaRPr b="1"/>
          </a:p>
        </p:txBody>
      </p:sp>
      <p:sp>
        <p:nvSpPr>
          <p:cNvPr id="515" name="Google Shape;515;p88"/>
          <p:cNvSpPr/>
          <p:nvPr/>
        </p:nvSpPr>
        <p:spPr>
          <a:xfrm>
            <a:off x="5187475" y="2251450"/>
            <a:ext cx="1043700" cy="57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</a:t>
            </a:r>
            <a:endParaRPr b="1"/>
          </a:p>
        </p:txBody>
      </p:sp>
      <p:sp>
        <p:nvSpPr>
          <p:cNvPr id="516" name="Google Shape;516;p88"/>
          <p:cNvSpPr/>
          <p:nvPr/>
        </p:nvSpPr>
        <p:spPr>
          <a:xfrm>
            <a:off x="718350" y="3284825"/>
            <a:ext cx="1043700" cy="57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</a:t>
            </a:r>
            <a:endParaRPr b="1"/>
          </a:p>
        </p:txBody>
      </p:sp>
      <p:sp>
        <p:nvSpPr>
          <p:cNvPr id="517" name="Google Shape;517;p88"/>
          <p:cNvSpPr/>
          <p:nvPr/>
        </p:nvSpPr>
        <p:spPr>
          <a:xfrm>
            <a:off x="1914000" y="3284825"/>
            <a:ext cx="1043700" cy="57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</a:t>
            </a:r>
            <a:endParaRPr b="1"/>
          </a:p>
        </p:txBody>
      </p:sp>
      <p:sp>
        <p:nvSpPr>
          <p:cNvPr id="518" name="Google Shape;518;p88"/>
          <p:cNvSpPr/>
          <p:nvPr/>
        </p:nvSpPr>
        <p:spPr>
          <a:xfrm>
            <a:off x="3109650" y="3284825"/>
            <a:ext cx="1043700" cy="57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</a:t>
            </a:r>
            <a:endParaRPr b="1"/>
          </a:p>
        </p:txBody>
      </p:sp>
      <p:cxnSp>
        <p:nvCxnSpPr>
          <p:cNvPr id="519" name="Google Shape;519;p88"/>
          <p:cNvCxnSpPr>
            <a:stCxn id="512" idx="2"/>
            <a:endCxn id="513" idx="0"/>
          </p:cNvCxnSpPr>
          <p:nvPr/>
        </p:nvCxnSpPr>
        <p:spPr>
          <a:xfrm flipH="1">
            <a:off x="2696950" y="1866975"/>
            <a:ext cx="1663800" cy="38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88"/>
          <p:cNvCxnSpPr>
            <a:stCxn id="512" idx="2"/>
            <a:endCxn id="514" idx="0"/>
          </p:cNvCxnSpPr>
          <p:nvPr/>
        </p:nvCxnSpPr>
        <p:spPr>
          <a:xfrm>
            <a:off x="4360750" y="1866975"/>
            <a:ext cx="0" cy="38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88"/>
          <p:cNvCxnSpPr>
            <a:stCxn id="512" idx="2"/>
            <a:endCxn id="515" idx="0"/>
          </p:cNvCxnSpPr>
          <p:nvPr/>
        </p:nvCxnSpPr>
        <p:spPr>
          <a:xfrm>
            <a:off x="4360750" y="1866975"/>
            <a:ext cx="1348500" cy="38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88"/>
          <p:cNvCxnSpPr>
            <a:stCxn id="513" idx="2"/>
            <a:endCxn id="516" idx="0"/>
          </p:cNvCxnSpPr>
          <p:nvPr/>
        </p:nvCxnSpPr>
        <p:spPr>
          <a:xfrm flipH="1">
            <a:off x="1240200" y="2824150"/>
            <a:ext cx="1456800" cy="46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3" name="Google Shape;523;p88"/>
          <p:cNvCxnSpPr>
            <a:stCxn id="513" idx="2"/>
            <a:endCxn id="517" idx="0"/>
          </p:cNvCxnSpPr>
          <p:nvPr/>
        </p:nvCxnSpPr>
        <p:spPr>
          <a:xfrm flipH="1">
            <a:off x="2436000" y="2824150"/>
            <a:ext cx="261000" cy="46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4" name="Google Shape;524;p88"/>
          <p:cNvCxnSpPr>
            <a:stCxn id="513" idx="2"/>
            <a:endCxn id="518" idx="0"/>
          </p:cNvCxnSpPr>
          <p:nvPr/>
        </p:nvCxnSpPr>
        <p:spPr>
          <a:xfrm>
            <a:off x="2697000" y="2824150"/>
            <a:ext cx="934500" cy="46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5" name="Google Shape;525;p88"/>
          <p:cNvSpPr txBox="1"/>
          <p:nvPr/>
        </p:nvSpPr>
        <p:spPr>
          <a:xfrm>
            <a:off x="5505975" y="1343325"/>
            <a:ext cx="363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Root view is always a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ViewGroup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and screen layout</a:t>
            </a:r>
            <a:endParaRPr/>
          </a:p>
        </p:txBody>
      </p:sp>
      <p:sp>
        <p:nvSpPr>
          <p:cNvPr id="531" name="Google Shape;531;p8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532" name="Google Shape;53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825" y="987800"/>
            <a:ext cx="6086400" cy="36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0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in the layout editor</a:t>
            </a:r>
            <a:endParaRPr/>
          </a:p>
        </p:txBody>
      </p:sp>
      <p:sp>
        <p:nvSpPr>
          <p:cNvPr id="538" name="Google Shape;538;p9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539" name="Google Shape;539;p90"/>
          <p:cNvPicPr preferRelativeResize="0"/>
          <p:nvPr/>
        </p:nvPicPr>
        <p:blipFill rotWithShape="1">
          <a:blip r:embed="rId3">
            <a:alphaModFix/>
          </a:blip>
          <a:srcRect l="25718" t="21287" r="21415" b="36052"/>
          <a:stretch/>
        </p:blipFill>
        <p:spPr>
          <a:xfrm>
            <a:off x="1702250" y="1012125"/>
            <a:ext cx="6048076" cy="353197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90"/>
          <p:cNvSpPr/>
          <p:nvPr/>
        </p:nvSpPr>
        <p:spPr>
          <a:xfrm>
            <a:off x="1702212" y="1012125"/>
            <a:ext cx="2629200" cy="11496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1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6" name="Google Shape;546;p91"/>
          <p:cNvSpPr txBox="1">
            <a:spLocks noGrp="1"/>
          </p:cNvSpPr>
          <p:nvPr>
            <p:ph type="body" idx="1"/>
          </p:nvPr>
        </p:nvSpPr>
        <p:spPr>
          <a:xfrm>
            <a:off x="311700" y="954550"/>
            <a:ext cx="8520600" cy="3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LinearLayout 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:orientation=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"vertical"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:layout_width=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:layout_height=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TextView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&lt;/LinearLayout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7" name="Google Shape;547;p9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2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Java Activity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3" name="Google Shape;553;p92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832300" cy="3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 linearL = new LinearLayout(this);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linearL.setOrientation(LinearLayout.VERTICAL);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linearL.addView(myText);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setContentView(linearL);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4" name="Google Shape;554;p9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3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width and height in Java code</a:t>
            </a:r>
            <a:endParaRPr/>
          </a:p>
        </p:txBody>
      </p:sp>
      <p:sp>
        <p:nvSpPr>
          <p:cNvPr id="560" name="Google Shape;560;p93"/>
          <p:cNvSpPr txBox="1">
            <a:spLocks noGrp="1"/>
          </p:cNvSpPr>
          <p:nvPr>
            <p:ph type="body" idx="1"/>
          </p:nvPr>
        </p:nvSpPr>
        <p:spPr>
          <a:xfrm>
            <a:off x="2355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Set the width and height of a view: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LinearLayout.LayoutParams layoutParams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new Linear.LayoutParams(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LayoutParams.MATCH_PARENT, 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LayoutParams.MATCH_CONTENT);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myView.setLayoutParams(layoutParams);</a:t>
            </a:r>
            <a:endParaRPr>
              <a:solidFill>
                <a:srgbClr val="303336"/>
              </a:solidFill>
              <a:highlight>
                <a:srgbClr val="EFF0F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" name="Google Shape;561;p9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 for view hierarchies</a:t>
            </a:r>
            <a:endParaRPr/>
          </a:p>
        </p:txBody>
      </p:sp>
      <p:sp>
        <p:nvSpPr>
          <p:cNvPr id="567" name="Google Shape;567;p9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568" name="Google Shape;568;p94"/>
          <p:cNvSpPr txBox="1"/>
          <p:nvPr/>
        </p:nvSpPr>
        <p:spPr>
          <a:xfrm>
            <a:off x="87150" y="1088325"/>
            <a:ext cx="88686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Arrangement of view hierarchy affects app performance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 smallest number of simplest views possible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Keep the hierarchy flat—limit nesting of views and view groups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5B032F-501C-4482-A5D5-5C76DE72C87C}"/>
              </a:ext>
            </a:extLst>
          </p:cNvPr>
          <p:cNvGrpSpPr/>
          <p:nvPr/>
        </p:nvGrpSpPr>
        <p:grpSpPr>
          <a:xfrm>
            <a:off x="1821863" y="2818491"/>
            <a:ext cx="2978640" cy="530280"/>
            <a:chOff x="1821863" y="2818491"/>
            <a:chExt cx="2978640" cy="53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1D125E8-0016-433A-9F6B-345A58220645}"/>
                    </a:ext>
                  </a:extLst>
                </p14:cNvPr>
                <p14:cNvContentPartPr/>
                <p14:nvPr/>
              </p14:nvContentPartPr>
              <p14:xfrm>
                <a:off x="1821863" y="2962851"/>
                <a:ext cx="232200" cy="18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1D125E8-0016-433A-9F6B-345A5822064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12863" y="2954211"/>
                  <a:ext cx="249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C946785-4FA7-47B7-AF52-3C782F312C65}"/>
                    </a:ext>
                  </a:extLst>
                </p14:cNvPr>
                <p14:cNvContentPartPr/>
                <p14:nvPr/>
              </p14:nvContentPartPr>
              <p14:xfrm>
                <a:off x="2079263" y="2887251"/>
                <a:ext cx="53640" cy="180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C946785-4FA7-47B7-AF52-3C782F312C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70263" y="2878251"/>
                  <a:ext cx="71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36CA2C-A02D-441E-933C-DD2D6CBEE193}"/>
                    </a:ext>
                  </a:extLst>
                </p14:cNvPr>
                <p14:cNvContentPartPr/>
                <p14:nvPr/>
              </p14:nvContentPartPr>
              <p14:xfrm>
                <a:off x="2323703" y="2862771"/>
                <a:ext cx="320400" cy="239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36CA2C-A02D-441E-933C-DD2D6CBEE19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14703" y="2854131"/>
                  <a:ext cx="3380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FADBA55-8E43-4C40-87C4-6CD6B9496009}"/>
                    </a:ext>
                  </a:extLst>
                </p14:cNvPr>
                <p14:cNvContentPartPr/>
                <p14:nvPr/>
              </p14:nvContentPartPr>
              <p14:xfrm>
                <a:off x="2611703" y="2997051"/>
                <a:ext cx="292680" cy="126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FADBA55-8E43-4C40-87C4-6CD6B949600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02703" y="2988411"/>
                  <a:ext cx="310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112D6D2-46FC-46AE-9049-B22D20F80777}"/>
                    </a:ext>
                  </a:extLst>
                </p14:cNvPr>
                <p14:cNvContentPartPr/>
                <p14:nvPr/>
              </p14:nvContentPartPr>
              <p14:xfrm>
                <a:off x="2701703" y="3210531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112D6D2-46FC-46AE-9049-B22D20F8077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92703" y="32015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DCC72E9-ED97-4A35-94A5-21DE71842AED}"/>
                    </a:ext>
                  </a:extLst>
                </p14:cNvPr>
                <p14:cNvContentPartPr/>
                <p14:nvPr/>
              </p14:nvContentPartPr>
              <p14:xfrm>
                <a:off x="3098423" y="2819211"/>
                <a:ext cx="498600" cy="303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DCC72E9-ED97-4A35-94A5-21DE71842AE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89423" y="2810571"/>
                  <a:ext cx="5162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F333608-A6DD-4A14-8052-3A9E270E682D}"/>
                    </a:ext>
                  </a:extLst>
                </p14:cNvPr>
                <p14:cNvContentPartPr/>
                <p14:nvPr/>
              </p14:nvContentPartPr>
              <p14:xfrm>
                <a:off x="3485423" y="2913891"/>
                <a:ext cx="117720" cy="58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F333608-A6DD-4A14-8052-3A9E270E682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76423" y="2905251"/>
                  <a:ext cx="1353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6BE35CF-E344-40A3-985E-B1D3DB782A0A}"/>
                    </a:ext>
                  </a:extLst>
                </p14:cNvPr>
                <p14:cNvContentPartPr/>
                <p14:nvPr/>
              </p14:nvContentPartPr>
              <p14:xfrm>
                <a:off x="3663983" y="2839011"/>
                <a:ext cx="34920" cy="94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6BE35CF-E344-40A3-985E-B1D3DB782A0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54983" y="2830371"/>
                  <a:ext cx="525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2484E75-A786-43CC-AF6C-BCDBD2399133}"/>
                    </a:ext>
                  </a:extLst>
                </p14:cNvPr>
                <p14:cNvContentPartPr/>
                <p14:nvPr/>
              </p14:nvContentPartPr>
              <p14:xfrm>
                <a:off x="3806543" y="2976531"/>
                <a:ext cx="39600" cy="104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2484E75-A786-43CC-AF6C-BCDBD239913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97903" y="2967531"/>
                  <a:ext cx="57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CD8D70E-DF9F-4D65-A1EF-970FA2E34330}"/>
                    </a:ext>
                  </a:extLst>
                </p14:cNvPr>
                <p14:cNvContentPartPr/>
                <p14:nvPr/>
              </p14:nvContentPartPr>
              <p14:xfrm>
                <a:off x="3918143" y="2983731"/>
                <a:ext cx="119880" cy="104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CD8D70E-DF9F-4D65-A1EF-970FA2E3433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909143" y="2974731"/>
                  <a:ext cx="1375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9E32C75-FA40-416B-983B-585A3F733EA8}"/>
                    </a:ext>
                  </a:extLst>
                </p14:cNvPr>
                <p14:cNvContentPartPr/>
                <p14:nvPr/>
              </p14:nvContentPartPr>
              <p14:xfrm>
                <a:off x="3973223" y="2911371"/>
                <a:ext cx="68400" cy="81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9E32C75-FA40-416B-983B-585A3F733EA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64583" y="2902371"/>
                  <a:ext cx="86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CE0B923-0A38-4AB4-8426-E52F08334F9D}"/>
                    </a:ext>
                  </a:extLst>
                </p14:cNvPr>
                <p14:cNvContentPartPr/>
                <p14:nvPr/>
              </p14:nvContentPartPr>
              <p14:xfrm>
                <a:off x="3952703" y="2818491"/>
                <a:ext cx="7920" cy="76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CE0B923-0A38-4AB4-8426-E52F08334F9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944063" y="2809851"/>
                  <a:ext cx="255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4B2A9A4-80AB-40AF-AA7C-09A8D9124DFE}"/>
                    </a:ext>
                  </a:extLst>
                </p14:cNvPr>
                <p14:cNvContentPartPr/>
                <p14:nvPr/>
              </p14:nvContentPartPr>
              <p14:xfrm>
                <a:off x="4205423" y="2866011"/>
                <a:ext cx="595080" cy="482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4B2A9A4-80AB-40AF-AA7C-09A8D9124D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96783" y="2857371"/>
                  <a:ext cx="61272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CDAC3FE-21B9-4F9B-82BB-A3D7B94AE7AB}"/>
                    </a:ext>
                  </a:extLst>
                </p14:cNvPr>
                <p14:cNvContentPartPr/>
                <p14:nvPr/>
              </p14:nvContentPartPr>
              <p14:xfrm>
                <a:off x="4516823" y="3155451"/>
                <a:ext cx="45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CDAC3FE-21B9-4F9B-82BB-A3D7B94AE7A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07823" y="3146811"/>
                  <a:ext cx="63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6A0D08D-E8AD-4FE7-A1BC-0F0FF12F404F}"/>
              </a:ext>
            </a:extLst>
          </p:cNvPr>
          <p:cNvGrpSpPr/>
          <p:nvPr/>
        </p:nvGrpSpPr>
        <p:grpSpPr>
          <a:xfrm>
            <a:off x="5039183" y="2804811"/>
            <a:ext cx="1575720" cy="514440"/>
            <a:chOff x="5039183" y="2804811"/>
            <a:chExt cx="1575720" cy="51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AE2CA2B-DD8C-4E9C-B20B-8DDE7B7273D0}"/>
                    </a:ext>
                  </a:extLst>
                </p14:cNvPr>
                <p14:cNvContentPartPr/>
                <p14:nvPr/>
              </p14:nvContentPartPr>
              <p14:xfrm>
                <a:off x="5039183" y="2875371"/>
                <a:ext cx="141480" cy="233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AE2CA2B-DD8C-4E9C-B20B-8DDE7B7273D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030543" y="2866371"/>
                  <a:ext cx="1591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59710C5-0B77-4280-A6E7-7E6065CEAE35}"/>
                    </a:ext>
                  </a:extLst>
                </p14:cNvPr>
                <p14:cNvContentPartPr/>
                <p14:nvPr/>
              </p14:nvContentPartPr>
              <p14:xfrm>
                <a:off x="5188583" y="2990571"/>
                <a:ext cx="259920" cy="294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59710C5-0B77-4280-A6E7-7E6065CEAE3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179583" y="2981571"/>
                  <a:ext cx="2775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354197C-64E4-44C4-AD7A-41E1E9336A7D}"/>
                    </a:ext>
                  </a:extLst>
                </p14:cNvPr>
                <p14:cNvContentPartPr/>
                <p14:nvPr/>
              </p14:nvContentPartPr>
              <p14:xfrm>
                <a:off x="5470103" y="2988051"/>
                <a:ext cx="72000" cy="114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354197C-64E4-44C4-AD7A-41E1E9336A7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61103" y="2979411"/>
                  <a:ext cx="89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E18075B-DE45-4298-9E72-31783D41B96B}"/>
                    </a:ext>
                  </a:extLst>
                </p14:cNvPr>
                <p14:cNvContentPartPr/>
                <p14:nvPr/>
              </p14:nvContentPartPr>
              <p14:xfrm>
                <a:off x="5622023" y="2988411"/>
                <a:ext cx="177840" cy="134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E18075B-DE45-4298-9E72-31783D41B96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13383" y="2979771"/>
                  <a:ext cx="195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AF9E9B8-2357-4D8C-8E3C-FE91EB4BFC10}"/>
                    </a:ext>
                  </a:extLst>
                </p14:cNvPr>
                <p14:cNvContentPartPr/>
                <p14:nvPr/>
              </p14:nvContentPartPr>
              <p14:xfrm>
                <a:off x="5713103" y="3017931"/>
                <a:ext cx="1641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AF9E9B8-2357-4D8C-8E3C-FE91EB4BFC1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704103" y="3008931"/>
                  <a:ext cx="181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D4809E8-8339-4E3A-8562-FE8C1B5EF287}"/>
                    </a:ext>
                  </a:extLst>
                </p14:cNvPr>
                <p14:cNvContentPartPr/>
                <p14:nvPr/>
              </p14:nvContentPartPr>
              <p14:xfrm>
                <a:off x="6063743" y="2850171"/>
                <a:ext cx="235440" cy="250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D4809E8-8339-4E3A-8562-FE8C1B5EF28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54743" y="2841171"/>
                  <a:ext cx="2530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0D6688B-0B4C-453C-B259-BD1E9385DE37}"/>
                    </a:ext>
                  </a:extLst>
                </p14:cNvPr>
                <p14:cNvContentPartPr/>
                <p14:nvPr/>
              </p14:nvContentPartPr>
              <p14:xfrm>
                <a:off x="6324743" y="2977611"/>
                <a:ext cx="290160" cy="341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0D6688B-0B4C-453C-B259-BD1E9385DE3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16103" y="2968971"/>
                  <a:ext cx="3078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E1F696D-7E50-4ACB-89B5-61BBA7C92DB2}"/>
                    </a:ext>
                  </a:extLst>
                </p14:cNvPr>
                <p14:cNvContentPartPr/>
                <p14:nvPr/>
              </p14:nvContentPartPr>
              <p14:xfrm>
                <a:off x="6290543" y="2872131"/>
                <a:ext cx="97560" cy="61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E1F696D-7E50-4ACB-89B5-61BBA7C92DB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81543" y="2863131"/>
                  <a:ext cx="1152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E2F15EE-60E5-48D6-A49B-32FD2CD32891}"/>
                    </a:ext>
                  </a:extLst>
                </p14:cNvPr>
                <p14:cNvContentPartPr/>
                <p14:nvPr/>
              </p14:nvContentPartPr>
              <p14:xfrm>
                <a:off x="6386663" y="2804811"/>
                <a:ext cx="85680" cy="38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E2F15EE-60E5-48D6-A49B-32FD2CD3289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377663" y="2795811"/>
                  <a:ext cx="103320" cy="5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84B3B7B-AA1E-4F82-882C-D2C3B48C248A}"/>
                  </a:ext>
                </a:extLst>
              </p14:cNvPr>
              <p14:cNvContentPartPr/>
              <p14:nvPr/>
            </p14:nvContentPartPr>
            <p14:xfrm>
              <a:off x="6757823" y="2778531"/>
              <a:ext cx="816480" cy="276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84B3B7B-AA1E-4F82-882C-D2C3B48C248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749183" y="2769531"/>
                <a:ext cx="834120" cy="293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23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layout editor and Constraint</a:t>
            </a:r>
            <a:br>
              <a:rPr lang="en"/>
            </a:br>
            <a:r>
              <a:rPr lang="en"/>
              <a:t>Layout</a:t>
            </a:r>
            <a:endParaRPr/>
          </a:p>
        </p:txBody>
      </p:sp>
      <p:sp>
        <p:nvSpPr>
          <p:cNvPr id="574" name="Google Shape;574;p9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9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5" name="Google Shape;355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98800" cy="31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Views, view groups, and view hierarchy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layout editor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 handling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356" name="Google Shape;356;p6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 layout editor with ConstraintLayout</a:t>
            </a:r>
            <a:endParaRPr/>
          </a:p>
        </p:txBody>
      </p:sp>
      <p:sp>
        <p:nvSpPr>
          <p:cNvPr id="580" name="Google Shape;580;p9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81" name="Google Shape;581;p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415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Connect UI elements to parent layout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Resize and position elements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Align elements to others 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Adjust margins and dimensions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Change attributes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2" name="Google Shape;58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323" y="1152475"/>
            <a:ext cx="3241500" cy="2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7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 is ConstraintLayout?</a:t>
            </a:r>
            <a:endParaRPr/>
          </a:p>
        </p:txBody>
      </p:sp>
      <p:sp>
        <p:nvSpPr>
          <p:cNvPr id="588" name="Google Shape;588;p9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89" name="Google Shape;589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Default layout for new Android Studio project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</a:t>
            </a:r>
            <a:r>
              <a:rPr lang="en"/>
              <a:t> that offers flexibility for layout design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Provides constraints to determine positions and alignment of UI elements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Constraint is a connection to another view, parent layout, or invisible guideline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Layout editor main toolbar</a:t>
            </a:r>
            <a:endParaRPr/>
          </a:p>
        </p:txBody>
      </p:sp>
      <p:sp>
        <p:nvSpPr>
          <p:cNvPr id="595" name="Google Shape;595;p9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96" name="Google Shape;596;p98"/>
          <p:cNvSpPr txBox="1">
            <a:spLocks noGrp="1"/>
          </p:cNvSpPr>
          <p:nvPr>
            <p:ph type="body" idx="1"/>
          </p:nvPr>
        </p:nvSpPr>
        <p:spPr>
          <a:xfrm>
            <a:off x="311700" y="1816450"/>
            <a:ext cx="8520600" cy="28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Design Surface: Design and Blueprint panes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Orientation in Editor: Portrait and Landscape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Device in Editor: Choose device for preview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API Version in Editor: Choose API for preview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Theme in Editor: Choose theme for preview 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Locale in Editor: Choose language/locale for preview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7" name="Google Shape;59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713" y="1089675"/>
            <a:ext cx="6798575" cy="7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ConstraintLayout toolbar in layout editor</a:t>
            </a:r>
            <a:endParaRPr/>
          </a:p>
        </p:txBody>
      </p:sp>
      <p:sp>
        <p:nvSpPr>
          <p:cNvPr id="603" name="Google Shape;603;p9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04" name="Google Shape;604;p99"/>
          <p:cNvSpPr txBox="1">
            <a:spLocks noGrp="1"/>
          </p:cNvSpPr>
          <p:nvPr>
            <p:ph type="body" idx="1"/>
          </p:nvPr>
        </p:nvSpPr>
        <p:spPr>
          <a:xfrm>
            <a:off x="311700" y="1986538"/>
            <a:ext cx="8520600" cy="26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Show: Show Constraints and Show Margins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Autoconnect: Enable or disable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Clear All Constraints: Clear all constraints in layout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Infer Constraints: Create constraints by inference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Default Margins: Set default margins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Pack: Pack or expand selected elements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Align: Align selected elements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Guidelines: Add vertical or horizontal guidelines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Zoom controls: Zoom in or out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605" name="Google Shape;60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388" y="1016426"/>
            <a:ext cx="7159225" cy="8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0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Autoconnect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611" name="Google Shape;611;p10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12" name="Google Shape;612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25300" cy="3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Enable Autoconnect      in toolbar if disabled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Drag element to any part of a layout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Autoconnect generates constraints against parent layout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3" name="Google Shape;613;p100" descr="Screen Shot 2016-05-12 at 8.30.3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825" y="1440975"/>
            <a:ext cx="333800" cy="2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064" y="1190975"/>
            <a:ext cx="4637236" cy="3188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5C04569-8A28-4006-8840-1A87F5349CB2}"/>
                  </a:ext>
                </a:extLst>
              </p14:cNvPr>
              <p14:cNvContentPartPr/>
              <p14:nvPr/>
            </p14:nvContentPartPr>
            <p14:xfrm>
              <a:off x="3911663" y="2158638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5C04569-8A28-4006-8840-1A87F5349C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02663" y="214963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1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ConstraintLayout handles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0" name="Google Shape;620;p10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21" name="Google Shape;621;p101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Resizing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line and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Baseline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2" name="Google Shape;62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100" y="1072025"/>
            <a:ext cx="3914775" cy="3467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3B6ED5F-AFAB-4C6F-BA29-EBE9E99FC476}"/>
              </a:ext>
            </a:extLst>
          </p:cNvPr>
          <p:cNvGrpSpPr/>
          <p:nvPr/>
        </p:nvGrpSpPr>
        <p:grpSpPr>
          <a:xfrm>
            <a:off x="1409303" y="1003731"/>
            <a:ext cx="1036440" cy="907920"/>
            <a:chOff x="1409303" y="1003731"/>
            <a:chExt cx="1036440" cy="90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9242EC2-8070-452F-AD10-CFFC28E48227}"/>
                    </a:ext>
                  </a:extLst>
                </p14:cNvPr>
                <p14:cNvContentPartPr/>
                <p14:nvPr/>
              </p14:nvContentPartPr>
              <p14:xfrm>
                <a:off x="2081423" y="1601691"/>
                <a:ext cx="125640" cy="309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9242EC2-8070-452F-AD10-CFFC28E4822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72423" y="1592691"/>
                  <a:ext cx="1432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FDB0D6D-9EA9-4C44-BDC1-72DC7006AFDF}"/>
                    </a:ext>
                  </a:extLst>
                </p14:cNvPr>
                <p14:cNvContentPartPr/>
                <p14:nvPr/>
              </p14:nvContentPartPr>
              <p14:xfrm>
                <a:off x="2055143" y="1514571"/>
                <a:ext cx="269280" cy="153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FDB0D6D-9EA9-4C44-BDC1-72DC7006AFD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46503" y="1505571"/>
                  <a:ext cx="286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7EB76C5-642C-4BB9-ADA7-A4E4281611AB}"/>
                    </a:ext>
                  </a:extLst>
                </p14:cNvPr>
                <p14:cNvContentPartPr/>
                <p14:nvPr/>
              </p14:nvContentPartPr>
              <p14:xfrm>
                <a:off x="1477343" y="1106691"/>
                <a:ext cx="42120" cy="150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7EB76C5-642C-4BB9-ADA7-A4E4281611A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68343" y="1097691"/>
                  <a:ext cx="59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6E7283E-06F9-4C5A-8477-79F3E8133FFB}"/>
                    </a:ext>
                  </a:extLst>
                </p14:cNvPr>
                <p14:cNvContentPartPr/>
                <p14:nvPr/>
              </p14:nvContentPartPr>
              <p14:xfrm>
                <a:off x="1409303" y="1099131"/>
                <a:ext cx="133200" cy="25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6E7283E-06F9-4C5A-8477-79F3E8133FF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00303" y="1090131"/>
                  <a:ext cx="1508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671A808-3DC0-48A7-9D25-83CB146E5B13}"/>
                    </a:ext>
                  </a:extLst>
                </p14:cNvPr>
                <p14:cNvContentPartPr/>
                <p14:nvPr/>
              </p14:nvContentPartPr>
              <p14:xfrm>
                <a:off x="1519103" y="1076091"/>
                <a:ext cx="243360" cy="204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671A808-3DC0-48A7-9D25-83CB146E5B1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10103" y="1067451"/>
                  <a:ext cx="2610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C30E685-2763-4145-8848-F0417CF324EA}"/>
                    </a:ext>
                  </a:extLst>
                </p14:cNvPr>
                <p14:cNvContentPartPr/>
                <p14:nvPr/>
              </p14:nvContentPartPr>
              <p14:xfrm>
                <a:off x="1752383" y="1182291"/>
                <a:ext cx="194040" cy="313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C30E685-2763-4145-8848-F0417CF324E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43383" y="1173291"/>
                  <a:ext cx="2116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5E9A774-D76E-4CC7-A89C-D0ECC3BD2599}"/>
                    </a:ext>
                  </a:extLst>
                </p14:cNvPr>
                <p14:cNvContentPartPr/>
                <p14:nvPr/>
              </p14:nvContentPartPr>
              <p14:xfrm>
                <a:off x="2066663" y="1084011"/>
                <a:ext cx="194760" cy="217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5E9A774-D76E-4CC7-A89C-D0ECC3BD25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58023" y="1075011"/>
                  <a:ext cx="2124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087136-DE28-4329-95B0-C7D22046E04D}"/>
                    </a:ext>
                  </a:extLst>
                </p14:cNvPr>
                <p14:cNvContentPartPr/>
                <p14:nvPr/>
              </p14:nvContentPartPr>
              <p14:xfrm>
                <a:off x="2137583" y="1120371"/>
                <a:ext cx="80280" cy="15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087136-DE28-4329-95B0-C7D22046E0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28943" y="1111371"/>
                  <a:ext cx="979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8C625CA-8CAA-4F76-BF8D-A0E13A2C6FE1}"/>
                    </a:ext>
                  </a:extLst>
                </p14:cNvPr>
                <p14:cNvContentPartPr/>
                <p14:nvPr/>
              </p14:nvContentPartPr>
              <p14:xfrm>
                <a:off x="2245943" y="1191291"/>
                <a:ext cx="59400" cy="83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8C625CA-8CAA-4F76-BF8D-A0E13A2C6FE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37303" y="1182651"/>
                  <a:ext cx="77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B955EFC-C88A-445B-B4FD-FB9B03E07000}"/>
                    </a:ext>
                  </a:extLst>
                </p14:cNvPr>
                <p14:cNvContentPartPr/>
                <p14:nvPr/>
              </p14:nvContentPartPr>
              <p14:xfrm>
                <a:off x="2398943" y="1210011"/>
                <a:ext cx="46800" cy="88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B955EFC-C88A-445B-B4FD-FB9B03E0700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90303" y="1201011"/>
                  <a:ext cx="644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D55A41F-6924-414B-87A0-83BDD95D4A51}"/>
                    </a:ext>
                  </a:extLst>
                </p14:cNvPr>
                <p14:cNvContentPartPr/>
                <p14:nvPr/>
              </p14:nvContentPartPr>
              <p14:xfrm>
                <a:off x="2406143" y="1120371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D55A41F-6924-414B-87A0-83BDD95D4A5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97143" y="11113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8E330F7-A687-4D99-BA55-ABBB993BD687}"/>
                    </a:ext>
                  </a:extLst>
                </p14:cNvPr>
                <p14:cNvContentPartPr/>
                <p14:nvPr/>
              </p14:nvContentPartPr>
              <p14:xfrm>
                <a:off x="2222903" y="1119651"/>
                <a:ext cx="70560" cy="27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8E330F7-A687-4D99-BA55-ABBB993BD68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13903" y="1111011"/>
                  <a:ext cx="88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9ADD7EB-69D4-4842-A17D-47D622749B43}"/>
                    </a:ext>
                  </a:extLst>
                </p14:cNvPr>
                <p14:cNvContentPartPr/>
                <p14:nvPr/>
              </p14:nvContentPartPr>
              <p14:xfrm>
                <a:off x="2337023" y="1003731"/>
                <a:ext cx="12960" cy="48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9ADD7EB-69D4-4842-A17D-47D622749B4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28383" y="994731"/>
                  <a:ext cx="3060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5154C5-DA23-45E4-9660-80E525D8F1F0}"/>
              </a:ext>
            </a:extLst>
          </p:cNvPr>
          <p:cNvGrpSpPr/>
          <p:nvPr/>
        </p:nvGrpSpPr>
        <p:grpSpPr>
          <a:xfrm>
            <a:off x="2604863" y="1069611"/>
            <a:ext cx="543960" cy="218880"/>
            <a:chOff x="2604863" y="1069611"/>
            <a:chExt cx="543960" cy="21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FF26A3C-6892-4324-98D5-430488B8A8BE}"/>
                    </a:ext>
                  </a:extLst>
                </p14:cNvPr>
                <p14:cNvContentPartPr/>
                <p14:nvPr/>
              </p14:nvContentPartPr>
              <p14:xfrm>
                <a:off x="2605223" y="1072131"/>
                <a:ext cx="14400" cy="183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FF26A3C-6892-4324-98D5-430488B8A8B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96223" y="1063491"/>
                  <a:ext cx="32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7558077-F744-4E28-A82F-14866D01ABEB}"/>
                    </a:ext>
                  </a:extLst>
                </p14:cNvPr>
                <p14:cNvContentPartPr/>
                <p14:nvPr/>
              </p14:nvContentPartPr>
              <p14:xfrm>
                <a:off x="2604863" y="1120371"/>
                <a:ext cx="69480" cy="111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7558077-F744-4E28-A82F-14866D01AB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96223" y="1111371"/>
                  <a:ext cx="87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DFBCBAB-4EAD-470C-8A22-44C39B9034C9}"/>
                    </a:ext>
                  </a:extLst>
                </p14:cNvPr>
                <p14:cNvContentPartPr/>
                <p14:nvPr/>
              </p14:nvContentPartPr>
              <p14:xfrm>
                <a:off x="2798903" y="1168611"/>
                <a:ext cx="12960" cy="95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DFBCBAB-4EAD-470C-8A22-44C39B9034C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90263" y="1159611"/>
                  <a:ext cx="30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9C8EBDC-877F-4D70-99C9-12B8B331782A}"/>
                    </a:ext>
                  </a:extLst>
                </p14:cNvPr>
                <p14:cNvContentPartPr/>
                <p14:nvPr/>
              </p14:nvContentPartPr>
              <p14:xfrm>
                <a:off x="2742743" y="1182291"/>
                <a:ext cx="90000" cy="18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9C8EBDC-877F-4D70-99C9-12B8B331782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34103" y="1173291"/>
                  <a:ext cx="107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CCCA2C0-F1C3-40D3-8031-D243DFA20897}"/>
                    </a:ext>
                  </a:extLst>
                </p14:cNvPr>
                <p14:cNvContentPartPr/>
                <p14:nvPr/>
              </p14:nvContentPartPr>
              <p14:xfrm>
                <a:off x="2818703" y="1069611"/>
                <a:ext cx="142200" cy="218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CCCA2C0-F1C3-40D3-8031-D243DFA2089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09703" y="1060611"/>
                  <a:ext cx="159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764183A-1C1D-4DC7-A369-08C2D8CCB769}"/>
                    </a:ext>
                  </a:extLst>
                </p14:cNvPr>
                <p14:cNvContentPartPr/>
                <p14:nvPr/>
              </p14:nvContentPartPr>
              <p14:xfrm>
                <a:off x="2983943" y="1184811"/>
                <a:ext cx="68760" cy="95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764183A-1C1D-4DC7-A369-08C2D8CCB76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74943" y="1175811"/>
                  <a:ext cx="86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5A7F76A-FC74-4C57-B59E-5FDD0C646A47}"/>
                    </a:ext>
                  </a:extLst>
                </p14:cNvPr>
                <p14:cNvContentPartPr/>
                <p14:nvPr/>
              </p14:nvContentPartPr>
              <p14:xfrm>
                <a:off x="2964863" y="1078971"/>
                <a:ext cx="183960" cy="155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5A7F76A-FC74-4C57-B59E-5FDD0C646A4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56223" y="1069971"/>
                  <a:ext cx="20160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E5C857-A487-478F-AD90-3D6B287F5E50}"/>
              </a:ext>
            </a:extLst>
          </p:cNvPr>
          <p:cNvGrpSpPr/>
          <p:nvPr/>
        </p:nvGrpSpPr>
        <p:grpSpPr>
          <a:xfrm>
            <a:off x="1676783" y="3705383"/>
            <a:ext cx="95040" cy="180360"/>
            <a:chOff x="1676783" y="3705383"/>
            <a:chExt cx="9504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2919A53-565F-48FB-A1C3-E83315EF0EDF}"/>
                    </a:ext>
                  </a:extLst>
                </p14:cNvPr>
                <p14:cNvContentPartPr/>
                <p14:nvPr/>
              </p14:nvContentPartPr>
              <p14:xfrm>
                <a:off x="1704863" y="3705383"/>
                <a:ext cx="360" cy="129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2919A53-565F-48FB-A1C3-E83315EF0ED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95863" y="3696743"/>
                  <a:ext cx="18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BC57A52-5388-409D-8079-67CE1E4B5E90}"/>
                    </a:ext>
                  </a:extLst>
                </p14:cNvPr>
                <p14:cNvContentPartPr/>
                <p14:nvPr/>
              </p14:nvContentPartPr>
              <p14:xfrm>
                <a:off x="1676783" y="3820943"/>
                <a:ext cx="95040" cy="64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BC57A52-5388-409D-8079-67CE1E4B5E9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68143" y="3812303"/>
                  <a:ext cx="11268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2DAD814-2C99-4900-B66F-06BE87AE5A51}"/>
              </a:ext>
            </a:extLst>
          </p:cNvPr>
          <p:cNvGrpSpPr/>
          <p:nvPr/>
        </p:nvGrpSpPr>
        <p:grpSpPr>
          <a:xfrm>
            <a:off x="88823" y="3980423"/>
            <a:ext cx="586080" cy="479160"/>
            <a:chOff x="88823" y="3980423"/>
            <a:chExt cx="586080" cy="47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1ED838B-5214-47D0-8217-41805FFD6F16}"/>
                    </a:ext>
                  </a:extLst>
                </p14:cNvPr>
                <p14:cNvContentPartPr/>
                <p14:nvPr/>
              </p14:nvContentPartPr>
              <p14:xfrm>
                <a:off x="88823" y="4083383"/>
                <a:ext cx="7920" cy="181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1ED838B-5214-47D0-8217-41805FFD6F1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183" y="4074743"/>
                  <a:ext cx="25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5878766-DD89-4EFB-964F-EE3A4B2CFEEB}"/>
                    </a:ext>
                  </a:extLst>
                </p14:cNvPr>
                <p14:cNvContentPartPr/>
                <p14:nvPr/>
              </p14:nvContentPartPr>
              <p14:xfrm>
                <a:off x="123743" y="4063943"/>
                <a:ext cx="117720" cy="180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5878766-DD89-4EFB-964F-EE3A4B2CFEE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743" y="4054943"/>
                  <a:ext cx="135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E4D3346-FCC2-49CF-9FD0-1E7FE0880458}"/>
                    </a:ext>
                  </a:extLst>
                </p14:cNvPr>
                <p14:cNvContentPartPr/>
                <p14:nvPr/>
              </p14:nvContentPartPr>
              <p14:xfrm>
                <a:off x="225983" y="4158983"/>
                <a:ext cx="151560" cy="118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E4D3346-FCC2-49CF-9FD0-1E7FE088045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6983" y="4150343"/>
                  <a:ext cx="169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8C31E50-5A62-4A17-A1E3-ADA6B5EDAA0D}"/>
                    </a:ext>
                  </a:extLst>
                </p14:cNvPr>
                <p14:cNvContentPartPr/>
                <p14:nvPr/>
              </p14:nvContentPartPr>
              <p14:xfrm>
                <a:off x="396983" y="4176623"/>
                <a:ext cx="91080" cy="95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8C31E50-5A62-4A17-A1E3-ADA6B5EDAA0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7983" y="4167623"/>
                  <a:ext cx="108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6B5110D-26A3-467E-8474-A7EDB28CE4D8}"/>
                    </a:ext>
                  </a:extLst>
                </p14:cNvPr>
                <p14:cNvContentPartPr/>
                <p14:nvPr/>
              </p14:nvContentPartPr>
              <p14:xfrm>
                <a:off x="576623" y="4193543"/>
                <a:ext cx="98280" cy="266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6B5110D-26A3-467E-8474-A7EDB28CE4D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7983" y="4184543"/>
                  <a:ext cx="1159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F6C6E27-6FED-4C00-8223-CE2743337633}"/>
                    </a:ext>
                  </a:extLst>
                </p14:cNvPr>
                <p14:cNvContentPartPr/>
                <p14:nvPr/>
              </p14:nvContentPartPr>
              <p14:xfrm>
                <a:off x="371063" y="3980423"/>
                <a:ext cx="165960" cy="102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F6C6E27-6FED-4C00-8223-CE274333763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2423" y="3971783"/>
                  <a:ext cx="1836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16645B69-5CBB-4E27-AD18-69CF04274C20}"/>
              </a:ext>
            </a:extLst>
          </p:cNvPr>
          <p:cNvGrpSpPr/>
          <p:nvPr/>
        </p:nvGrpSpPr>
        <p:grpSpPr>
          <a:xfrm>
            <a:off x="934463" y="4014263"/>
            <a:ext cx="3745440" cy="569520"/>
            <a:chOff x="934463" y="4014263"/>
            <a:chExt cx="3745440" cy="56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BDD5E58-D600-403D-B4CC-096A8833BA43}"/>
                    </a:ext>
                  </a:extLst>
                </p14:cNvPr>
                <p14:cNvContentPartPr/>
                <p14:nvPr/>
              </p14:nvContentPartPr>
              <p14:xfrm>
                <a:off x="934463" y="4063943"/>
                <a:ext cx="105840" cy="218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BDD5E58-D600-403D-B4CC-096A8833BA4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25823" y="4054943"/>
                  <a:ext cx="123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A2FCC03-B834-46CA-BCE1-26018D3B7252}"/>
                    </a:ext>
                  </a:extLst>
                </p14:cNvPr>
                <p14:cNvContentPartPr/>
                <p14:nvPr/>
              </p14:nvContentPartPr>
              <p14:xfrm>
                <a:off x="1071263" y="4172663"/>
                <a:ext cx="115560" cy="92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A2FCC03-B834-46CA-BCE1-26018D3B725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2623" y="4164023"/>
                  <a:ext cx="1332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3A15FC2-6BEC-4E8E-A9DF-05870A91F610}"/>
                    </a:ext>
                  </a:extLst>
                </p14:cNvPr>
                <p14:cNvContentPartPr/>
                <p14:nvPr/>
              </p14:nvContentPartPr>
              <p14:xfrm>
                <a:off x="1257383" y="4193543"/>
                <a:ext cx="56880" cy="83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3A15FC2-6BEC-4E8E-A9DF-05870A91F61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48743" y="4184903"/>
                  <a:ext cx="74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D5138B0-19E0-4634-AF61-4D7925A56C47}"/>
                    </a:ext>
                  </a:extLst>
                </p14:cNvPr>
                <p14:cNvContentPartPr/>
                <p14:nvPr/>
              </p14:nvContentPartPr>
              <p14:xfrm>
                <a:off x="1161623" y="4102823"/>
                <a:ext cx="146520" cy="105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D5138B0-19E0-4634-AF61-4D7925A56C4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52983" y="4094183"/>
                  <a:ext cx="1641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F1D7E43-7861-4DB2-A6B8-BD88FBF5BE70}"/>
                    </a:ext>
                  </a:extLst>
                </p14:cNvPr>
                <p14:cNvContentPartPr/>
                <p14:nvPr/>
              </p14:nvContentPartPr>
              <p14:xfrm>
                <a:off x="1299143" y="4324223"/>
                <a:ext cx="360" cy="1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F1D7E43-7861-4DB2-A6B8-BD88FBF5BE7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90143" y="4315223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B846318-4ACF-4877-BD80-890945049AEA}"/>
                    </a:ext>
                  </a:extLst>
                </p14:cNvPr>
                <p14:cNvContentPartPr/>
                <p14:nvPr/>
              </p14:nvContentPartPr>
              <p14:xfrm>
                <a:off x="1304903" y="4200023"/>
                <a:ext cx="92880" cy="111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B846318-4ACF-4877-BD80-890945049AE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95903" y="4191383"/>
                  <a:ext cx="1105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8E038475-AEF1-4A54-BA06-23662D5F6256}"/>
                    </a:ext>
                  </a:extLst>
                </p14:cNvPr>
                <p14:cNvContentPartPr/>
                <p14:nvPr/>
              </p14:nvContentPartPr>
              <p14:xfrm>
                <a:off x="1450343" y="4162583"/>
                <a:ext cx="78840" cy="8784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8E038475-AEF1-4A54-BA06-23662D5F625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41703" y="4153583"/>
                  <a:ext cx="96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CCCAD5DB-EEEF-4850-893E-A9C4BC406B22}"/>
                    </a:ext>
                  </a:extLst>
                </p14:cNvPr>
                <p14:cNvContentPartPr/>
                <p14:nvPr/>
              </p14:nvContentPartPr>
              <p14:xfrm>
                <a:off x="1505423" y="4159343"/>
                <a:ext cx="118440" cy="10440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CCCAD5DB-EEEF-4850-893E-A9C4BC406B2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96423" y="4150343"/>
                  <a:ext cx="1360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4E224BCF-440E-40D4-9FAC-085AFC6D4BB0}"/>
                    </a:ext>
                  </a:extLst>
                </p14:cNvPr>
                <p14:cNvContentPartPr/>
                <p14:nvPr/>
              </p14:nvContentPartPr>
              <p14:xfrm>
                <a:off x="1581023" y="4193543"/>
                <a:ext cx="94680" cy="6372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4E224BCF-440E-40D4-9FAC-085AFC6D4BB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72023" y="4184903"/>
                  <a:ext cx="112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58FBF871-9A01-4219-9E60-46ED09434460}"/>
                    </a:ext>
                  </a:extLst>
                </p14:cNvPr>
                <p14:cNvContentPartPr/>
                <p14:nvPr/>
              </p14:nvContentPartPr>
              <p14:xfrm>
                <a:off x="1539623" y="4083023"/>
                <a:ext cx="113040" cy="2124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58FBF871-9A01-4219-9E60-46ED0943446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30983" y="4074383"/>
                  <a:ext cx="130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BCEA2F4F-C794-4FF0-B995-0045D7D5E7CF}"/>
                    </a:ext>
                  </a:extLst>
                </p14:cNvPr>
                <p14:cNvContentPartPr/>
                <p14:nvPr/>
              </p14:nvContentPartPr>
              <p14:xfrm>
                <a:off x="1656623" y="4035503"/>
                <a:ext cx="17640" cy="2520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BCEA2F4F-C794-4FF0-B995-0045D7D5E7C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47983" y="4026503"/>
                  <a:ext cx="35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F0919BF1-C940-4478-9000-F7CE90E278D4}"/>
                    </a:ext>
                  </a:extLst>
                </p14:cNvPr>
                <p14:cNvContentPartPr/>
                <p14:nvPr/>
              </p14:nvContentPartPr>
              <p14:xfrm>
                <a:off x="1718543" y="4117943"/>
                <a:ext cx="111240" cy="9792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F0919BF1-C940-4478-9000-F7CE90E278D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709543" y="4108943"/>
                  <a:ext cx="128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74C6B3C7-8CCA-4398-A6AC-D4AF1EF12A30}"/>
                    </a:ext>
                  </a:extLst>
                </p14:cNvPr>
                <p14:cNvContentPartPr/>
                <p14:nvPr/>
              </p14:nvContentPartPr>
              <p14:xfrm>
                <a:off x="1911143" y="4165823"/>
                <a:ext cx="41040" cy="7992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74C6B3C7-8CCA-4398-A6AC-D4AF1EF12A3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02143" y="4157183"/>
                  <a:ext cx="58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ADA4028F-E07F-44C9-9F48-C0C5778E8624}"/>
                    </a:ext>
                  </a:extLst>
                </p14:cNvPr>
                <p14:cNvContentPartPr/>
                <p14:nvPr/>
              </p14:nvContentPartPr>
              <p14:xfrm>
                <a:off x="1952183" y="4104263"/>
                <a:ext cx="360" cy="36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ADA4028F-E07F-44C9-9F48-C0C5778E862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43543" y="40952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C559DEC4-1549-4B30-B083-3059D54CD1A0}"/>
                    </a:ext>
                  </a:extLst>
                </p14:cNvPr>
                <p14:cNvContentPartPr/>
                <p14:nvPr/>
              </p14:nvContentPartPr>
              <p14:xfrm>
                <a:off x="1931303" y="4331063"/>
                <a:ext cx="1440" cy="36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C559DEC4-1549-4B30-B083-3059D54CD1A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22663" y="4322063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987E4C95-F71E-42C2-BA4A-00B408EEDE9D}"/>
                    </a:ext>
                  </a:extLst>
                </p14:cNvPr>
                <p14:cNvContentPartPr/>
                <p14:nvPr/>
              </p14:nvContentPartPr>
              <p14:xfrm>
                <a:off x="2137223" y="4131623"/>
                <a:ext cx="29520" cy="12204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987E4C95-F71E-42C2-BA4A-00B408EEDE9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28223" y="4122623"/>
                  <a:ext cx="47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B1769AC6-13A6-43D6-9756-FEA740BA647F}"/>
                    </a:ext>
                  </a:extLst>
                </p14:cNvPr>
                <p14:cNvContentPartPr/>
                <p14:nvPr/>
              </p14:nvContentPartPr>
              <p14:xfrm>
                <a:off x="2082863" y="4165823"/>
                <a:ext cx="108000" cy="972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B1769AC6-13A6-43D6-9756-FEA740BA647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73863" y="4156823"/>
                  <a:ext cx="1256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F2E4103D-DC34-43EC-9A58-D1A647ABD678}"/>
                    </a:ext>
                  </a:extLst>
                </p14:cNvPr>
                <p14:cNvContentPartPr/>
                <p14:nvPr/>
              </p14:nvContentPartPr>
              <p14:xfrm>
                <a:off x="2137583" y="4179503"/>
                <a:ext cx="218880" cy="10548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F2E4103D-DC34-43EC-9A58-D1A647ABD67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128943" y="4170503"/>
                  <a:ext cx="2365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0BA6DCCA-5C3B-4242-8E9B-B3227E103691}"/>
                    </a:ext>
                  </a:extLst>
                </p14:cNvPr>
                <p14:cNvContentPartPr/>
                <p14:nvPr/>
              </p14:nvContentPartPr>
              <p14:xfrm>
                <a:off x="2323703" y="4152503"/>
                <a:ext cx="1440" cy="36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0BA6DCCA-5C3B-4242-8E9B-B3227E10369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14703" y="4143503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9F45A809-5451-412B-A5D5-94330A0233DC}"/>
                    </a:ext>
                  </a:extLst>
                </p14:cNvPr>
                <p14:cNvContentPartPr/>
                <p14:nvPr/>
              </p14:nvContentPartPr>
              <p14:xfrm>
                <a:off x="2428823" y="4069703"/>
                <a:ext cx="66960" cy="8496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9F45A809-5451-412B-A5D5-94330A0233D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420183" y="4061063"/>
                  <a:ext cx="84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7D389941-91B0-4A6A-A301-FB79F3F6F253}"/>
                    </a:ext>
                  </a:extLst>
                </p14:cNvPr>
                <p14:cNvContentPartPr/>
                <p14:nvPr/>
              </p14:nvContentPartPr>
              <p14:xfrm>
                <a:off x="2617823" y="4207223"/>
                <a:ext cx="187920" cy="12672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7D389941-91B0-4A6A-A301-FB79F3F6F25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609183" y="4198223"/>
                  <a:ext cx="205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AB08CFD1-EE20-4383-97D3-6A8E72A84A2C}"/>
                    </a:ext>
                  </a:extLst>
                </p14:cNvPr>
                <p14:cNvContentPartPr/>
                <p14:nvPr/>
              </p14:nvContentPartPr>
              <p14:xfrm>
                <a:off x="2811863" y="4221263"/>
                <a:ext cx="52200" cy="7740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AB08CFD1-EE20-4383-97D3-6A8E72A84A2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802863" y="4212263"/>
                  <a:ext cx="698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5B891704-6D27-4619-8632-1B6C54652223}"/>
                    </a:ext>
                  </a:extLst>
                </p14:cNvPr>
                <p14:cNvContentPartPr/>
                <p14:nvPr/>
              </p14:nvContentPartPr>
              <p14:xfrm>
                <a:off x="2873423" y="4207223"/>
                <a:ext cx="145080" cy="11124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5B891704-6D27-4619-8632-1B6C5465222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864423" y="4198223"/>
                  <a:ext cx="1627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66F5D7DD-5379-4577-9EBB-CC9C507A13A2}"/>
                    </a:ext>
                  </a:extLst>
                </p14:cNvPr>
                <p14:cNvContentPartPr/>
                <p14:nvPr/>
              </p14:nvContentPartPr>
              <p14:xfrm>
                <a:off x="2667143" y="4014263"/>
                <a:ext cx="104760" cy="11520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66F5D7DD-5379-4577-9EBB-CC9C507A13A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658503" y="4005263"/>
                  <a:ext cx="122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0178C78A-FA07-4E00-B856-FF20E0C28E56}"/>
                    </a:ext>
                  </a:extLst>
                </p14:cNvPr>
                <p14:cNvContentPartPr/>
                <p14:nvPr/>
              </p14:nvContentPartPr>
              <p14:xfrm>
                <a:off x="3224423" y="4145663"/>
                <a:ext cx="78840" cy="14652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0178C78A-FA07-4E00-B856-FF20E0C28E5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215423" y="4136663"/>
                  <a:ext cx="96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7905D6BD-E534-489B-8B12-E3B43602ACE5}"/>
                    </a:ext>
                  </a:extLst>
                </p14:cNvPr>
                <p14:cNvContentPartPr/>
                <p14:nvPr/>
              </p14:nvContentPartPr>
              <p14:xfrm>
                <a:off x="3162143" y="4185983"/>
                <a:ext cx="190800" cy="2124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7905D6BD-E534-489B-8B12-E3B43602ACE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153503" y="4177343"/>
                  <a:ext cx="2084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F0B92B14-99CC-40A4-A9BB-7B6B8643FE0A}"/>
                    </a:ext>
                  </a:extLst>
                </p14:cNvPr>
                <p14:cNvContentPartPr/>
                <p14:nvPr/>
              </p14:nvContentPartPr>
              <p14:xfrm>
                <a:off x="3258623" y="4194623"/>
                <a:ext cx="203040" cy="9684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F0B92B14-99CC-40A4-A9BB-7B6B8643FE0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249983" y="4185623"/>
                  <a:ext cx="2206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33029368-41AF-41D9-A52E-26A070F0E0B4}"/>
                    </a:ext>
                  </a:extLst>
                </p14:cNvPr>
                <p14:cNvContentPartPr/>
                <p14:nvPr/>
              </p14:nvContentPartPr>
              <p14:xfrm>
                <a:off x="3478583" y="4200383"/>
                <a:ext cx="98280" cy="7668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33029368-41AF-41D9-A52E-26A070F0E0B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69583" y="4191743"/>
                  <a:ext cx="115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F0B5AE95-988F-47A0-91BD-E1472B745A42}"/>
                    </a:ext>
                  </a:extLst>
                </p14:cNvPr>
                <p14:cNvContentPartPr/>
                <p14:nvPr/>
              </p14:nvContentPartPr>
              <p14:xfrm>
                <a:off x="3478943" y="4193543"/>
                <a:ext cx="54720" cy="9792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F0B5AE95-988F-47A0-91BD-E1472B745A4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470303" y="4184903"/>
                  <a:ext cx="72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F0DD7882-4F11-4586-9C19-FB30AA2C47F7}"/>
                    </a:ext>
                  </a:extLst>
                </p14:cNvPr>
                <p14:cNvContentPartPr/>
                <p14:nvPr/>
              </p14:nvContentPartPr>
              <p14:xfrm>
                <a:off x="3657143" y="4158983"/>
                <a:ext cx="4680" cy="11808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F0DD7882-4F11-4586-9C19-FB30AA2C47F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648503" y="4150343"/>
                  <a:ext cx="223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7C96652C-FFE4-4293-88C5-0C2C619AEB85}"/>
                    </a:ext>
                  </a:extLst>
                </p14:cNvPr>
                <p14:cNvContentPartPr/>
                <p14:nvPr/>
              </p14:nvContentPartPr>
              <p14:xfrm>
                <a:off x="3616103" y="4200023"/>
                <a:ext cx="142920" cy="756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7C96652C-FFE4-4293-88C5-0C2C619AEB8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607103" y="4191383"/>
                  <a:ext cx="160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05012EAD-E812-40D3-9B95-049F9782DABD}"/>
                    </a:ext>
                  </a:extLst>
                </p14:cNvPr>
                <p14:cNvContentPartPr/>
                <p14:nvPr/>
              </p14:nvContentPartPr>
              <p14:xfrm>
                <a:off x="3883583" y="4158983"/>
                <a:ext cx="62640" cy="13896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05012EAD-E812-40D3-9B95-049F9782DAB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874583" y="4150343"/>
                  <a:ext cx="80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DDD3FAFD-B166-47B2-88D9-0A511ABB865D}"/>
                    </a:ext>
                  </a:extLst>
                </p14:cNvPr>
                <p14:cNvContentPartPr/>
                <p14:nvPr/>
              </p14:nvContentPartPr>
              <p14:xfrm>
                <a:off x="3877463" y="4193543"/>
                <a:ext cx="95400" cy="36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DDD3FAFD-B166-47B2-88D9-0A511ABB865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868463" y="4184903"/>
                  <a:ext cx="113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F4A4C6FE-B707-4AE6-9D8C-FAE857A2657B}"/>
                    </a:ext>
                  </a:extLst>
                </p14:cNvPr>
                <p14:cNvContentPartPr/>
                <p14:nvPr/>
              </p14:nvContentPartPr>
              <p14:xfrm>
                <a:off x="3904823" y="4165823"/>
                <a:ext cx="775080" cy="29376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F4A4C6FE-B707-4AE6-9D8C-FAE857A2657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895823" y="4156823"/>
                  <a:ext cx="7927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89AF3705-23E4-4982-9A2B-4A2994A31BCF}"/>
                    </a:ext>
                  </a:extLst>
                </p14:cNvPr>
                <p14:cNvContentPartPr/>
                <p14:nvPr/>
              </p14:nvContentPartPr>
              <p14:xfrm>
                <a:off x="3492263" y="4448063"/>
                <a:ext cx="103320" cy="10800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89AF3705-23E4-4982-9A2B-4A2994A31BC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483263" y="4439063"/>
                  <a:ext cx="1209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A6424A55-94F4-4998-8CD2-B3C5D13AB23A}"/>
                    </a:ext>
                  </a:extLst>
                </p14:cNvPr>
                <p14:cNvContentPartPr/>
                <p14:nvPr/>
              </p14:nvContentPartPr>
              <p14:xfrm>
                <a:off x="3650303" y="4434383"/>
                <a:ext cx="14040" cy="9036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A6424A55-94F4-4998-8CD2-B3C5D13AB23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641663" y="4425383"/>
                  <a:ext cx="31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A1841F8C-D352-4FC0-9FDA-18CD3B11F9F5}"/>
                    </a:ext>
                  </a:extLst>
                </p14:cNvPr>
                <p14:cNvContentPartPr/>
                <p14:nvPr/>
              </p14:nvContentPartPr>
              <p14:xfrm>
                <a:off x="3684863" y="4392983"/>
                <a:ext cx="360" cy="36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A1841F8C-D352-4FC0-9FDA-18CD3B11F9F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75863" y="438434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CCCBA400-66D8-42BC-ADCF-1A41A5747DE3}"/>
                    </a:ext>
                  </a:extLst>
                </p14:cNvPr>
                <p14:cNvContentPartPr/>
                <p14:nvPr/>
              </p14:nvContentPartPr>
              <p14:xfrm>
                <a:off x="3725903" y="4410623"/>
                <a:ext cx="474840" cy="17316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CCCBA400-66D8-42BC-ADCF-1A41A5747DE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17263" y="4401983"/>
                  <a:ext cx="492480" cy="190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2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Align elements by baseline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8" name="Google Shape;628;p10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629" name="Google Shape;629;p102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     baseline constraint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Drag from baseline to other element's baseline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0" name="Google Shape;630;p102" descr="Screen Shot 2017-05-08 at 3.01.4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575" y="1286033"/>
            <a:ext cx="324650" cy="3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350" y="1513963"/>
            <a:ext cx="4544850" cy="2455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3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7" name="Google Shape;637;p10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38" name="Google Shape;638;p103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Attributes tab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includes: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Margin controls for positioning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such as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9" name="Google Shape;63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25" y="1480950"/>
            <a:ext cx="3373850" cy="15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4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 view inspector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5" name="Google Shape;645;p10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646" name="Google Shape;646;p104"/>
          <p:cNvSpPr txBox="1"/>
          <p:nvPr/>
        </p:nvSpPr>
        <p:spPr>
          <a:xfrm>
            <a:off x="97650" y="1020650"/>
            <a:ext cx="5379600" cy="3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Vertical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Horizontal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close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7" name="Google Shape;6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350" y="1034730"/>
            <a:ext cx="2958025" cy="35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5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Layout_width and layout_height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3" name="Google Shape;653;p10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654" name="Google Shape;654;p105"/>
          <p:cNvSpPr txBox="1"/>
          <p:nvPr/>
        </p:nvSpPr>
        <p:spPr>
          <a:xfrm>
            <a:off x="97650" y="1020650"/>
            <a:ext cx="8715900" cy="3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change with size controls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match_constraint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Expands element to fill its parent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wrap_content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Shrinks element to enclose content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Fixed number of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(density-independent pixels)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5" name="Google Shape;655;p105" descr="Screen Shot 2016-05-12 at 5.13.1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00" y="1832828"/>
            <a:ext cx="471100" cy="2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105" descr="Screen Shot 2016-05-12 at 5.14.04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07" y="2337491"/>
            <a:ext cx="471100" cy="182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05" descr="Screen Shot 2016-05-12 at 5.14.18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000" y="2824650"/>
            <a:ext cx="471100" cy="18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3150" y="3347650"/>
            <a:ext cx="904875" cy="8953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014956-C542-4F68-850E-101FCE8A8817}"/>
                  </a:ext>
                </a:extLst>
              </p14:cNvPr>
              <p14:cNvContentPartPr/>
              <p14:nvPr/>
            </p14:nvContentPartPr>
            <p14:xfrm>
              <a:off x="1264583" y="1958811"/>
              <a:ext cx="2597040" cy="42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014956-C542-4F68-850E-101FCE8A881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10943" y="1851171"/>
                <a:ext cx="27046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666BF98-30E9-403B-89DA-51CBA50B006E}"/>
                  </a:ext>
                </a:extLst>
              </p14:cNvPr>
              <p14:cNvContentPartPr/>
              <p14:nvPr/>
            </p14:nvContentPartPr>
            <p14:xfrm>
              <a:off x="1257743" y="2509251"/>
              <a:ext cx="1882440" cy="7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666BF98-30E9-403B-89DA-51CBA50B006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04103" y="2401251"/>
                <a:ext cx="199008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AB1B71F-5FD6-4ADA-96F3-4C29B2813A7E}"/>
                  </a:ext>
                </a:extLst>
              </p14:cNvPr>
              <p14:cNvContentPartPr/>
              <p14:nvPr/>
            </p14:nvContentPartPr>
            <p14:xfrm>
              <a:off x="3382463" y="2369931"/>
              <a:ext cx="4863240" cy="139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AB1B71F-5FD6-4ADA-96F3-4C29B2813A7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28463" y="2261931"/>
                <a:ext cx="497088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AE9044B-2B28-4CEB-9929-6E507741C99E}"/>
                  </a:ext>
                </a:extLst>
              </p14:cNvPr>
              <p14:cNvContentPartPr/>
              <p14:nvPr/>
            </p14:nvContentPartPr>
            <p14:xfrm>
              <a:off x="3416663" y="2385051"/>
              <a:ext cx="4940280" cy="77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AE9044B-2B28-4CEB-9929-6E507741C99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62663" y="2277411"/>
                <a:ext cx="504792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DE2860-1A35-4D5A-A12E-2FC15ED7D61F}"/>
                  </a:ext>
                </a:extLst>
              </p14:cNvPr>
              <p14:cNvContentPartPr/>
              <p14:nvPr/>
            </p14:nvContentPartPr>
            <p14:xfrm>
              <a:off x="4145303" y="1855851"/>
              <a:ext cx="4399560" cy="77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DE2860-1A35-4D5A-A12E-2FC15ED7D61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91663" y="1748211"/>
                <a:ext cx="4507200" cy="292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</a:t>
            </a:r>
            <a:endParaRPr/>
          </a:p>
        </p:txBody>
      </p:sp>
      <p:sp>
        <p:nvSpPr>
          <p:cNvPr id="362" name="Google Shape;362;p7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</a:t>
            </a:r>
            <a:endParaRPr/>
          </a:p>
        </p:txBody>
      </p:sp>
      <p:sp>
        <p:nvSpPr>
          <p:cNvPr id="664" name="Google Shape;664;p10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665" name="Google Shape;665;p1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To view and edit all attributes for element: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</a:t>
            </a:r>
            <a:r>
              <a:rPr lang="en" b="1"/>
              <a:t>Attributes</a:t>
            </a:r>
            <a:r>
              <a:rPr lang="en"/>
              <a:t> tab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element in design, blueprint, or Component Tree 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Change most-used attributes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    at top or </a:t>
            </a:r>
            <a:r>
              <a:rPr lang="en" b="1"/>
              <a:t>View more attributes</a:t>
            </a:r>
            <a:r>
              <a:rPr lang="en"/>
              <a:t> at bottom to see and change more attributes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6" name="Google Shape;666;p106" descr="Screen Shot 2016-05-13 at 12.52.37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40" y="3611225"/>
            <a:ext cx="287350" cy="2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7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 example: TextView</a:t>
            </a:r>
            <a:endParaRPr/>
          </a:p>
        </p:txBody>
      </p:sp>
      <p:sp>
        <p:nvSpPr>
          <p:cNvPr id="672" name="Google Shape;672;p10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673" name="Google Shape;6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838" y="988602"/>
            <a:ext cx="4444325" cy="36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Preview layouts</a:t>
            </a:r>
            <a:endParaRPr/>
          </a:p>
        </p:txBody>
      </p:sp>
      <p:sp>
        <p:nvSpPr>
          <p:cNvPr id="679" name="Google Shape;679;p10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80" name="Google Shape;680;p1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Preview layout with horizontal/vertical orientation: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lang="en" b="1"/>
              <a:t>Switch to Landscape</a:t>
            </a:r>
            <a:r>
              <a:rPr lang="en"/>
              <a:t> or </a:t>
            </a:r>
            <a:r>
              <a:rPr lang="en" b="1"/>
              <a:t>Switch to Portrait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Preview layout with different devices: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Device in Editor button 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device 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1" name="Google Shape;68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000" y="1955900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575" y="3467025"/>
            <a:ext cx="102574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landscape</a:t>
            </a:r>
            <a:endParaRPr/>
          </a:p>
        </p:txBody>
      </p:sp>
      <p:sp>
        <p:nvSpPr>
          <p:cNvPr id="688" name="Google Shape;688;p10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689" name="Google Shape;689;p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824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lang="en" b="1"/>
              <a:t>Create Landscape Variation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(land)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690" name="Google Shape;69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200" y="1409125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225" y="1322250"/>
            <a:ext cx="286702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0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tablet</a:t>
            </a:r>
            <a:endParaRPr/>
          </a:p>
        </p:txBody>
      </p:sp>
      <p:sp>
        <p:nvSpPr>
          <p:cNvPr id="697" name="Google Shape;697;p11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698" name="Google Shape;698;p1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Layout Editor 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lang="en" b="1"/>
              <a:t>Create layout x-large Variation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(xlarge)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699" name="Google Shape;69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850" y="1451775"/>
            <a:ext cx="45922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Handling</a:t>
            </a:r>
            <a:endParaRPr/>
          </a:p>
        </p:txBody>
      </p:sp>
      <p:sp>
        <p:nvSpPr>
          <p:cNvPr id="705" name="Google Shape;705;p11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2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711" name="Google Shape;711;p11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712" name="Google Shape;712;p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Something that happens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 UI: Click, tap, drag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DetectedActivity</a:t>
            </a:r>
            <a:r>
              <a:rPr lang="en"/>
              <a:t> such as walking, driving, tilting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Events are "noticed" by the Android system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8DC1BFD-9FAF-426B-8E53-F05C0D3FB503}"/>
              </a:ext>
            </a:extLst>
          </p:cNvPr>
          <p:cNvGrpSpPr/>
          <p:nvPr/>
        </p:nvGrpSpPr>
        <p:grpSpPr>
          <a:xfrm>
            <a:off x="3705383" y="1873878"/>
            <a:ext cx="2868480" cy="490680"/>
            <a:chOff x="3705383" y="1873878"/>
            <a:chExt cx="286848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362514D-2F7C-4B8E-A472-F2C37234F7FC}"/>
                    </a:ext>
                  </a:extLst>
                </p14:cNvPr>
                <p14:cNvContentPartPr/>
                <p14:nvPr/>
              </p14:nvContentPartPr>
              <p14:xfrm>
                <a:off x="3705383" y="2130918"/>
                <a:ext cx="320400" cy="16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362514D-2F7C-4B8E-A472-F2C37234F7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96383" y="2121918"/>
                  <a:ext cx="338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DA6AC6C-F8F1-4C71-9A1E-2B3343019F3F}"/>
                    </a:ext>
                  </a:extLst>
                </p14:cNvPr>
                <p14:cNvContentPartPr/>
                <p14:nvPr/>
              </p14:nvContentPartPr>
              <p14:xfrm>
                <a:off x="3993743" y="2068998"/>
                <a:ext cx="140040" cy="163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DA6AC6C-F8F1-4C71-9A1E-2B3343019F3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84743" y="2060358"/>
                  <a:ext cx="157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47B3D00-A44B-4C12-85EC-3FC57D1A6C28}"/>
                    </a:ext>
                  </a:extLst>
                </p14:cNvPr>
                <p14:cNvContentPartPr/>
                <p14:nvPr/>
              </p14:nvContentPartPr>
              <p14:xfrm>
                <a:off x="4246463" y="1921758"/>
                <a:ext cx="404640" cy="307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47B3D00-A44B-4C12-85EC-3FC57D1A6C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37823" y="1912758"/>
                  <a:ext cx="4222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B4188CA-0AF4-43C5-9C95-5C5E7CD25AA0}"/>
                    </a:ext>
                  </a:extLst>
                </p14:cNvPr>
                <p14:cNvContentPartPr/>
                <p14:nvPr/>
              </p14:nvContentPartPr>
              <p14:xfrm>
                <a:off x="4578743" y="2047038"/>
                <a:ext cx="13320" cy="8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B4188CA-0AF4-43C5-9C95-5C5E7CD25AA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69743" y="2038398"/>
                  <a:ext cx="30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AEA7567-D3A5-4F36-A3DB-6973FC3EB245}"/>
                    </a:ext>
                  </a:extLst>
                </p14:cNvPr>
                <p14:cNvContentPartPr/>
                <p14:nvPr/>
              </p14:nvContentPartPr>
              <p14:xfrm>
                <a:off x="4659743" y="1929318"/>
                <a:ext cx="378720" cy="339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AEA7567-D3A5-4F36-A3DB-6973FC3EB24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51103" y="1920318"/>
                  <a:ext cx="3963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C51BE14-3946-4549-8BE0-9E7CF7BBEFCB}"/>
                    </a:ext>
                  </a:extLst>
                </p14:cNvPr>
                <p14:cNvContentPartPr/>
                <p14:nvPr/>
              </p14:nvContentPartPr>
              <p14:xfrm>
                <a:off x="5065823" y="2213358"/>
                <a:ext cx="50400" cy="111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C51BE14-3946-4549-8BE0-9E7CF7BBEFC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56823" y="2204718"/>
                  <a:ext cx="68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59CC7FC-A30B-435A-BE6B-E2C3F8D44938}"/>
                    </a:ext>
                  </a:extLst>
                </p14:cNvPr>
                <p14:cNvContentPartPr/>
                <p14:nvPr/>
              </p14:nvContentPartPr>
              <p14:xfrm>
                <a:off x="5265623" y="2124078"/>
                <a:ext cx="177120" cy="159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59CC7FC-A30B-435A-BE6B-E2C3F8D4493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56623" y="2115438"/>
                  <a:ext cx="194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D50CC9B-7157-4DF4-9BCF-4F001BFC4F2F}"/>
                    </a:ext>
                  </a:extLst>
                </p14:cNvPr>
                <p14:cNvContentPartPr/>
                <p14:nvPr/>
              </p14:nvContentPartPr>
              <p14:xfrm>
                <a:off x="5245463" y="2172318"/>
                <a:ext cx="229320" cy="9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D50CC9B-7157-4DF4-9BCF-4F001BFC4F2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36823" y="2163318"/>
                  <a:ext cx="2469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E3523C5-1425-46F6-A5C3-821B690BA968}"/>
                    </a:ext>
                  </a:extLst>
                </p14:cNvPr>
                <p14:cNvContentPartPr/>
                <p14:nvPr/>
              </p14:nvContentPartPr>
              <p14:xfrm>
                <a:off x="5436623" y="2180238"/>
                <a:ext cx="148680" cy="7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E3523C5-1425-46F6-A5C3-821B690BA96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27983" y="2171598"/>
                  <a:ext cx="1663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D7799CD-A724-478B-BC07-1A50195963F9}"/>
                    </a:ext>
                  </a:extLst>
                </p14:cNvPr>
                <p14:cNvContentPartPr/>
                <p14:nvPr/>
              </p14:nvContentPartPr>
              <p14:xfrm>
                <a:off x="5623463" y="2128758"/>
                <a:ext cx="105120" cy="218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D7799CD-A724-478B-BC07-1A50195963F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14823" y="2119758"/>
                  <a:ext cx="1227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34EFE1-768A-479B-BB2D-28DA44A05D40}"/>
                    </a:ext>
                  </a:extLst>
                </p14:cNvPr>
                <p14:cNvContentPartPr/>
                <p14:nvPr/>
              </p14:nvContentPartPr>
              <p14:xfrm>
                <a:off x="5663783" y="2234238"/>
                <a:ext cx="166320" cy="130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34EFE1-768A-479B-BB2D-28DA44A05D4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55143" y="2225598"/>
                  <a:ext cx="183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205AF52-6C76-4221-B666-CB1E3C2956E4}"/>
                    </a:ext>
                  </a:extLst>
                </p14:cNvPr>
                <p14:cNvContentPartPr/>
                <p14:nvPr/>
              </p14:nvContentPartPr>
              <p14:xfrm>
                <a:off x="5953583" y="1873878"/>
                <a:ext cx="448200" cy="363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205AF52-6C76-4221-B666-CB1E3C2956E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44943" y="1864878"/>
                  <a:ext cx="4658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EC9F0B9-9CA4-4520-857B-327F4AB5A487}"/>
                    </a:ext>
                  </a:extLst>
                </p14:cNvPr>
                <p14:cNvContentPartPr/>
                <p14:nvPr/>
              </p14:nvContentPartPr>
              <p14:xfrm>
                <a:off x="6448223" y="2110758"/>
                <a:ext cx="125640" cy="125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EC9F0B9-9CA4-4520-857B-327F4AB5A48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39223" y="2102118"/>
                  <a:ext cx="143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9F4E0CF-69CE-4DE8-8012-65DD85E54F49}"/>
                    </a:ext>
                  </a:extLst>
                </p14:cNvPr>
                <p14:cNvContentPartPr/>
                <p14:nvPr/>
              </p14:nvContentPartPr>
              <p14:xfrm>
                <a:off x="6285143" y="2007078"/>
                <a:ext cx="218520" cy="181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9F4E0CF-69CE-4DE8-8012-65DD85E54F4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76503" y="1998438"/>
                  <a:ext cx="236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8D6CBDD-FAD5-4192-8F57-34FD05AF158D}"/>
                    </a:ext>
                  </a:extLst>
                </p14:cNvPr>
                <p14:cNvContentPartPr/>
                <p14:nvPr/>
              </p14:nvContentPartPr>
              <p14:xfrm>
                <a:off x="6276863" y="2139918"/>
                <a:ext cx="181080" cy="109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8D6CBDD-FAD5-4192-8F57-34FD05AF15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67863" y="2130918"/>
                  <a:ext cx="198720" cy="126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3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 Handlers</a:t>
            </a:r>
            <a:endParaRPr/>
          </a:p>
        </p:txBody>
      </p:sp>
      <p:sp>
        <p:nvSpPr>
          <p:cNvPr id="718" name="Google Shape;718;p11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719" name="Google Shape;719;p1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Methods that do something in response to a click 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method, called an </a:t>
            </a:r>
            <a:r>
              <a:rPr lang="en" b="1"/>
              <a:t>event handler</a:t>
            </a:r>
            <a:r>
              <a:rPr lang="en"/>
              <a:t>, is triggered by a specific event and does something in response to the event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Attach in XML and implement in Java</a:t>
            </a:r>
            <a:endParaRPr/>
          </a:p>
        </p:txBody>
      </p:sp>
      <p:sp>
        <p:nvSpPr>
          <p:cNvPr id="725" name="Google Shape;725;p11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726" name="Google Shape;726;p1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940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Attach handler to view in XML layout: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android:onClick="showToast"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114"/>
          <p:cNvSpPr txBox="1">
            <a:spLocks noGrp="1"/>
          </p:cNvSpPr>
          <p:nvPr>
            <p:ph type="body" idx="1"/>
          </p:nvPr>
        </p:nvSpPr>
        <p:spPr>
          <a:xfrm>
            <a:off x="4210400" y="1111425"/>
            <a:ext cx="46908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Implement handler in Java activity: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public void showToast(View view)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String msg = "Hello Toast!";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 toast = Toast.makeText(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this, msg, duration);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toast.show();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728" name="Google Shape;728;p114"/>
          <p:cNvCxnSpPr/>
          <p:nvPr/>
        </p:nvCxnSpPr>
        <p:spPr>
          <a:xfrm flipH="1">
            <a:off x="4055825" y="1099875"/>
            <a:ext cx="10800" cy="3234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5E5F93F-627A-4EC2-80B7-49C33A4394CA}"/>
                  </a:ext>
                </a:extLst>
              </p14:cNvPr>
              <p14:cNvContentPartPr/>
              <p14:nvPr/>
            </p14:nvContentPartPr>
            <p14:xfrm>
              <a:off x="350183" y="1477878"/>
              <a:ext cx="3294720" cy="40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5E5F93F-627A-4EC2-80B7-49C33A4394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543" y="1369878"/>
                <a:ext cx="340236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FC55F04-1A1B-4D84-856C-D791F9EDDAEE}"/>
                  </a:ext>
                </a:extLst>
              </p14:cNvPr>
              <p14:cNvContentPartPr/>
              <p14:nvPr/>
            </p14:nvContentPartPr>
            <p14:xfrm>
              <a:off x="577343" y="1862718"/>
              <a:ext cx="1661040" cy="62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FC55F04-1A1B-4D84-856C-D791F9EDDA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3343" y="1754718"/>
                <a:ext cx="1768680" cy="277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Alternative: Set click handler in Java</a:t>
            </a:r>
            <a:endParaRPr/>
          </a:p>
        </p:txBody>
      </p:sp>
      <p:sp>
        <p:nvSpPr>
          <p:cNvPr id="734" name="Google Shape;734;p11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735" name="Google Shape;735;p115"/>
          <p:cNvSpPr txBox="1">
            <a:spLocks noGrp="1"/>
          </p:cNvSpPr>
          <p:nvPr>
            <p:ph type="body" idx="1"/>
          </p:nvPr>
        </p:nvSpPr>
        <p:spPr>
          <a:xfrm>
            <a:off x="311700" y="1086350"/>
            <a:ext cx="8832300" cy="3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final Button button = (Button) findViewById(R.id.button_id);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button.setOnClickListener(new View.OnClickListener()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public void onClick(View v)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String msg = "Hello Toast!";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 toast = Toast.makeText(this, msg, duration);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toast.show();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});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1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you see is a view</a:t>
            </a:r>
            <a:endParaRPr/>
          </a:p>
        </p:txBody>
      </p:sp>
      <p:sp>
        <p:nvSpPr>
          <p:cNvPr id="368" name="Google Shape;368;p71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5647200" cy="17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look at your mobile device,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200"/>
              </a:spcAft>
              <a:buNone/>
            </a:pPr>
            <a:r>
              <a:rPr lang="en">
                <a:solidFill>
                  <a:schemeClr val="dk1"/>
                </a:solidFill>
              </a:rPr>
              <a:t>every user interface element that you see is a </a:t>
            </a:r>
            <a:r>
              <a:rPr lang="en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7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70" name="Google Shape;370;p71"/>
          <p:cNvSpPr txBox="1"/>
          <p:nvPr/>
        </p:nvSpPr>
        <p:spPr>
          <a:xfrm>
            <a:off x="4569200" y="2833450"/>
            <a:ext cx="1190700" cy="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Views</a:t>
            </a:r>
            <a:endParaRPr sz="2400"/>
          </a:p>
        </p:txBody>
      </p:sp>
      <p:pic>
        <p:nvPicPr>
          <p:cNvPr id="371" name="Google Shape;37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575" y="1076274"/>
            <a:ext cx="1936424" cy="345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72" name="Google Shape;372;p71"/>
          <p:cNvCxnSpPr/>
          <p:nvPr/>
        </p:nvCxnSpPr>
        <p:spPr>
          <a:xfrm flipH="1">
            <a:off x="5548975" y="1685325"/>
            <a:ext cx="1420800" cy="14208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71"/>
          <p:cNvCxnSpPr/>
          <p:nvPr/>
        </p:nvCxnSpPr>
        <p:spPr>
          <a:xfrm rot="10800000">
            <a:off x="5546244" y="3100250"/>
            <a:ext cx="1338600" cy="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71"/>
          <p:cNvCxnSpPr/>
          <p:nvPr/>
        </p:nvCxnSpPr>
        <p:spPr>
          <a:xfrm rot="10800000">
            <a:off x="5549125" y="3100400"/>
            <a:ext cx="979800" cy="9798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741" name="Google Shape;741;p11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7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47" name="Google Shape;747;p11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Separate static data from code in your layouts.</a:t>
            </a:r>
            <a:endParaRPr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Strings, dimensions, images, menu text, colors, styles</a:t>
            </a:r>
            <a:endParaRPr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Useful for localization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48" name="Google Shape;748;p11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2E2B4F4-2E06-4B24-8A03-E25AD1499177}"/>
                  </a:ext>
                </a:extLst>
              </p14:cNvPr>
              <p14:cNvContentPartPr/>
              <p14:nvPr/>
            </p14:nvContentPartPr>
            <p14:xfrm>
              <a:off x="1216703" y="1835437"/>
              <a:ext cx="1876320" cy="35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2E2B4F4-2E06-4B24-8A03-E25AD14991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7703" y="1826437"/>
                <a:ext cx="1893960" cy="5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1EA55E8-8AEF-4778-9321-79DAA95D4921}"/>
              </a:ext>
            </a:extLst>
          </p:cNvPr>
          <p:cNvGrpSpPr/>
          <p:nvPr/>
        </p:nvGrpSpPr>
        <p:grpSpPr>
          <a:xfrm>
            <a:off x="1959023" y="1086637"/>
            <a:ext cx="1394640" cy="392040"/>
            <a:chOff x="1959023" y="1086637"/>
            <a:chExt cx="139464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91FCC77-8F39-46BA-9861-E2CBF3B661B5}"/>
                    </a:ext>
                  </a:extLst>
                </p14:cNvPr>
                <p14:cNvContentPartPr/>
                <p14:nvPr/>
              </p14:nvContentPartPr>
              <p14:xfrm>
                <a:off x="1959023" y="1424677"/>
                <a:ext cx="241200" cy="54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91FCC77-8F39-46BA-9861-E2CBF3B661B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50383" y="1415677"/>
                  <a:ext cx="2588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8C89C25-9A6F-4AFA-A02C-A56B8A76DDB2}"/>
                    </a:ext>
                  </a:extLst>
                </p14:cNvPr>
                <p14:cNvContentPartPr/>
                <p14:nvPr/>
              </p14:nvContentPartPr>
              <p14:xfrm>
                <a:off x="2240903" y="1305877"/>
                <a:ext cx="48240" cy="136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8C89C25-9A6F-4AFA-A02C-A56B8A76DDB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32263" y="1296877"/>
                  <a:ext cx="65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C4FA8DB-7311-4093-B43E-6DA6BCA2A0A4}"/>
                    </a:ext>
                  </a:extLst>
                </p14:cNvPr>
                <p14:cNvContentPartPr/>
                <p14:nvPr/>
              </p14:nvContentPartPr>
              <p14:xfrm>
                <a:off x="2536103" y="1202917"/>
                <a:ext cx="91080" cy="119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C4FA8DB-7311-4093-B43E-6DA6BCA2A0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27463" y="1193917"/>
                  <a:ext cx="1087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6EE7C6C-1704-4910-9BBD-12CFA6A177FA}"/>
                    </a:ext>
                  </a:extLst>
                </p14:cNvPr>
                <p14:cNvContentPartPr/>
                <p14:nvPr/>
              </p14:nvContentPartPr>
              <p14:xfrm>
                <a:off x="2385263" y="1236757"/>
                <a:ext cx="306720" cy="12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6EE7C6C-1704-4910-9BBD-12CFA6A177F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76263" y="1227757"/>
                  <a:ext cx="324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1B4CCFB-C1C1-45C7-BC45-AE16E7630E97}"/>
                    </a:ext>
                  </a:extLst>
                </p14:cNvPr>
                <p14:cNvContentPartPr/>
                <p14:nvPr/>
              </p14:nvContentPartPr>
              <p14:xfrm>
                <a:off x="2686583" y="1244317"/>
                <a:ext cx="183600" cy="124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1B4CCFB-C1C1-45C7-BC45-AE16E7630E9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77943" y="1235677"/>
                  <a:ext cx="201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731D7EB-6E8B-4A37-8C81-E0128164DEBE}"/>
                    </a:ext>
                  </a:extLst>
                </p14:cNvPr>
                <p14:cNvContentPartPr/>
                <p14:nvPr/>
              </p14:nvContentPartPr>
              <p14:xfrm>
                <a:off x="2851463" y="1086637"/>
                <a:ext cx="502200" cy="309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731D7EB-6E8B-4A37-8C81-E0128164DEB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42823" y="1077637"/>
                  <a:ext cx="5198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77B3A66-2C8C-4711-A230-795604F07C03}"/>
                    </a:ext>
                  </a:extLst>
                </p14:cNvPr>
                <p14:cNvContentPartPr/>
                <p14:nvPr/>
              </p14:nvContentPartPr>
              <p14:xfrm>
                <a:off x="2611703" y="1099597"/>
                <a:ext cx="124920" cy="154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77B3A66-2C8C-4711-A230-795604F07C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02703" y="1090597"/>
                  <a:ext cx="14256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9A2DCE-697F-4E7A-8BF5-F7650139F328}"/>
              </a:ext>
            </a:extLst>
          </p:cNvPr>
          <p:cNvGrpSpPr/>
          <p:nvPr/>
        </p:nvGrpSpPr>
        <p:grpSpPr>
          <a:xfrm>
            <a:off x="3711143" y="1067557"/>
            <a:ext cx="1659600" cy="302040"/>
            <a:chOff x="3711143" y="1067557"/>
            <a:chExt cx="1659600" cy="30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26D4285-647C-4971-B46E-79CFF8A739D8}"/>
                    </a:ext>
                  </a:extLst>
                </p14:cNvPr>
                <p14:cNvContentPartPr/>
                <p14:nvPr/>
              </p14:nvContentPartPr>
              <p14:xfrm>
                <a:off x="3711143" y="1175917"/>
                <a:ext cx="228960" cy="193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26D4285-647C-4971-B46E-79CFF8A739D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02143" y="1167277"/>
                  <a:ext cx="246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207169B-9C88-4357-A042-08A7A6E2D60A}"/>
                    </a:ext>
                  </a:extLst>
                </p14:cNvPr>
                <p14:cNvContentPartPr/>
                <p14:nvPr/>
              </p14:nvContentPartPr>
              <p14:xfrm>
                <a:off x="4005623" y="1230637"/>
                <a:ext cx="141840" cy="125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207169B-9C88-4357-A042-08A7A6E2D60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996623" y="1221637"/>
                  <a:ext cx="159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CDADF1-2849-411A-8471-26F87C5144A8}"/>
                    </a:ext>
                  </a:extLst>
                </p14:cNvPr>
                <p14:cNvContentPartPr/>
                <p14:nvPr/>
              </p14:nvContentPartPr>
              <p14:xfrm>
                <a:off x="4220903" y="1196077"/>
                <a:ext cx="95040" cy="172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CDADF1-2849-411A-8471-26F87C5144A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212263" y="1187077"/>
                  <a:ext cx="112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8313737-752F-47FC-B181-F1FFFFD75E23}"/>
                    </a:ext>
                  </a:extLst>
                </p14:cNvPr>
                <p14:cNvContentPartPr/>
                <p14:nvPr/>
              </p14:nvContentPartPr>
              <p14:xfrm>
                <a:off x="4131623" y="1209757"/>
                <a:ext cx="190800" cy="35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8313737-752F-47FC-B181-F1FFFFD75E2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22983" y="1200757"/>
                  <a:ext cx="208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F234368-F688-4B98-AFB4-9BC4D2D9E499}"/>
                    </a:ext>
                  </a:extLst>
                </p14:cNvPr>
                <p14:cNvContentPartPr/>
                <p14:nvPr/>
              </p14:nvContentPartPr>
              <p14:xfrm>
                <a:off x="4365263" y="1243957"/>
                <a:ext cx="141120" cy="119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F234368-F688-4B98-AFB4-9BC4D2D9E49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56263" y="1235317"/>
                  <a:ext cx="158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1B60B59-3594-44B4-8160-4E8DFAA80E57}"/>
                    </a:ext>
                  </a:extLst>
                </p14:cNvPr>
                <p14:cNvContentPartPr/>
                <p14:nvPr/>
              </p14:nvContentPartPr>
              <p14:xfrm>
                <a:off x="4612943" y="1209757"/>
                <a:ext cx="81360" cy="159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1B60B59-3594-44B4-8160-4E8DFAA80E5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03943" y="1200757"/>
                  <a:ext cx="990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FC20C52-DE41-490D-87E1-1ECD147FBFE8}"/>
                    </a:ext>
                  </a:extLst>
                </p14:cNvPr>
                <p14:cNvContentPartPr/>
                <p14:nvPr/>
              </p14:nvContentPartPr>
              <p14:xfrm>
                <a:off x="4523303" y="1257637"/>
                <a:ext cx="21960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FC20C52-DE41-490D-87E1-1ECD147FBFE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14663" y="1248997"/>
                  <a:ext cx="237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1BFEA96-EC88-49B5-B236-2C9062D0A431}"/>
                    </a:ext>
                  </a:extLst>
                </p14:cNvPr>
                <p14:cNvContentPartPr/>
                <p14:nvPr/>
              </p14:nvContentPartPr>
              <p14:xfrm>
                <a:off x="4797983" y="1257637"/>
                <a:ext cx="37440" cy="91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1BFEA96-EC88-49B5-B236-2C9062D0A43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89343" y="1248997"/>
                  <a:ext cx="550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546F0E6-2A11-4DFE-BF7A-333370DF2052}"/>
                    </a:ext>
                  </a:extLst>
                </p14:cNvPr>
                <p14:cNvContentPartPr/>
                <p14:nvPr/>
              </p14:nvContentPartPr>
              <p14:xfrm>
                <a:off x="4846583" y="1161517"/>
                <a:ext cx="4680" cy="20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546F0E6-2A11-4DFE-BF7A-333370DF205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37943" y="1152877"/>
                  <a:ext cx="22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CB54A95-F591-418D-9CC9-6C826FD06726}"/>
                    </a:ext>
                  </a:extLst>
                </p14:cNvPr>
                <p14:cNvContentPartPr/>
                <p14:nvPr/>
              </p14:nvContentPartPr>
              <p14:xfrm>
                <a:off x="4970063" y="1112917"/>
                <a:ext cx="400680" cy="249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CB54A95-F591-418D-9CC9-6C826FD0672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61423" y="1104277"/>
                  <a:ext cx="4183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4C2385D-604E-41EE-AA3F-12E6061E44FD}"/>
                    </a:ext>
                  </a:extLst>
                </p14:cNvPr>
                <p14:cNvContentPartPr/>
                <p14:nvPr/>
              </p14:nvContentPartPr>
              <p14:xfrm>
                <a:off x="4949903" y="1067557"/>
                <a:ext cx="145080" cy="68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4C2385D-604E-41EE-AA3F-12E6061E44F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941263" y="1058917"/>
                  <a:ext cx="16272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4114B1B-CA39-426A-BCB9-C271DDD203C0}"/>
              </a:ext>
            </a:extLst>
          </p:cNvPr>
          <p:cNvGrpSpPr/>
          <p:nvPr/>
        </p:nvGrpSpPr>
        <p:grpSpPr>
          <a:xfrm>
            <a:off x="5616623" y="1079437"/>
            <a:ext cx="1115640" cy="288720"/>
            <a:chOff x="5616623" y="1079437"/>
            <a:chExt cx="1115640" cy="28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3B0205F-E41D-472A-BD18-D7255362A352}"/>
                    </a:ext>
                  </a:extLst>
                </p14:cNvPr>
                <p14:cNvContentPartPr/>
                <p14:nvPr/>
              </p14:nvContentPartPr>
              <p14:xfrm>
                <a:off x="5616623" y="1079437"/>
                <a:ext cx="525240" cy="288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3B0205F-E41D-472A-BD18-D7255362A35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607983" y="1070797"/>
                  <a:ext cx="5428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9A8DE16-61E8-47AB-A1DC-40282AE7CA14}"/>
                    </a:ext>
                  </a:extLst>
                </p14:cNvPr>
                <p14:cNvContentPartPr/>
                <p14:nvPr/>
              </p14:nvContentPartPr>
              <p14:xfrm>
                <a:off x="6097583" y="1290757"/>
                <a:ext cx="83520" cy="65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9A8DE16-61E8-47AB-A1DC-40282AE7CA1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88943" y="1281757"/>
                  <a:ext cx="1011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C76FA28-673E-43B7-A518-6A8A45B465AB}"/>
                    </a:ext>
                  </a:extLst>
                </p14:cNvPr>
                <p14:cNvContentPartPr/>
                <p14:nvPr/>
              </p14:nvContentPartPr>
              <p14:xfrm>
                <a:off x="6097223" y="1237117"/>
                <a:ext cx="104400" cy="117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C76FA28-673E-43B7-A518-6A8A45B465A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088223" y="1228117"/>
                  <a:ext cx="122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327D43C-A6C5-4DB5-A7BE-F4C97357233B}"/>
                    </a:ext>
                  </a:extLst>
                </p14:cNvPr>
                <p14:cNvContentPartPr/>
                <p14:nvPr/>
              </p14:nvContentPartPr>
              <p14:xfrm>
                <a:off x="6311423" y="1237477"/>
                <a:ext cx="27000" cy="97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327D43C-A6C5-4DB5-A7BE-F4C97357233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302423" y="1228477"/>
                  <a:ext cx="44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BCAABC5-70EB-4C20-9F72-BABEE4CA8704}"/>
                    </a:ext>
                  </a:extLst>
                </p14:cNvPr>
                <p14:cNvContentPartPr/>
                <p14:nvPr/>
              </p14:nvContentPartPr>
              <p14:xfrm>
                <a:off x="6124943" y="1085917"/>
                <a:ext cx="607320" cy="275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BCAABC5-70EB-4C20-9F72-BABEE4CA870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15943" y="1076917"/>
                  <a:ext cx="624960" cy="29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60793B-79E7-4A90-8E2A-43D3EE307372}"/>
              </a:ext>
            </a:extLst>
          </p:cNvPr>
          <p:cNvGrpSpPr/>
          <p:nvPr/>
        </p:nvGrpSpPr>
        <p:grpSpPr>
          <a:xfrm>
            <a:off x="6724343" y="1056757"/>
            <a:ext cx="948600" cy="326520"/>
            <a:chOff x="6724343" y="1056757"/>
            <a:chExt cx="948600" cy="32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2CC3091-0592-418A-9177-B389A6C1A8A7}"/>
                    </a:ext>
                  </a:extLst>
                </p14:cNvPr>
                <p14:cNvContentPartPr/>
                <p14:nvPr/>
              </p14:nvContentPartPr>
              <p14:xfrm>
                <a:off x="6724343" y="1221277"/>
                <a:ext cx="150840" cy="135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2CC3091-0592-418A-9177-B389A6C1A8A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715343" y="1212637"/>
                  <a:ext cx="168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68C0492-4CE5-4CCF-9379-9A5495B6FE3E}"/>
                    </a:ext>
                  </a:extLst>
                </p14:cNvPr>
                <p14:cNvContentPartPr/>
                <p14:nvPr/>
              </p14:nvContentPartPr>
              <p14:xfrm>
                <a:off x="7058783" y="1056757"/>
                <a:ext cx="484560" cy="326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68C0492-4CE5-4CCF-9379-9A5495B6FE3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049783" y="1047757"/>
                  <a:ext cx="5022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5FEFCD7-D993-4ABF-A1F4-CF2AE9AE4C41}"/>
                    </a:ext>
                  </a:extLst>
                </p14:cNvPr>
                <p14:cNvContentPartPr/>
                <p14:nvPr/>
              </p14:nvContentPartPr>
              <p14:xfrm>
                <a:off x="7672583" y="1290037"/>
                <a:ext cx="360" cy="2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5FEFCD7-D993-4ABF-A1F4-CF2AE9AE4C4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663583" y="1281037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239EFC1-0417-4F9F-89F5-40912E04A3A3}"/>
                  </a:ext>
                </a:extLst>
              </p14:cNvPr>
              <p14:cNvContentPartPr/>
              <p14:nvPr/>
            </p14:nvContentPartPr>
            <p14:xfrm>
              <a:off x="941303" y="2405317"/>
              <a:ext cx="631080" cy="79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239EFC1-0417-4F9F-89F5-40912E04A3A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32663" y="2396677"/>
                <a:ext cx="648720" cy="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DBE83-11EF-48C8-8991-51A4F6238A5C}"/>
              </a:ext>
            </a:extLst>
          </p:cNvPr>
          <p:cNvGrpSpPr/>
          <p:nvPr/>
        </p:nvGrpSpPr>
        <p:grpSpPr>
          <a:xfrm>
            <a:off x="2240903" y="2357797"/>
            <a:ext cx="2321640" cy="28080"/>
            <a:chOff x="2240903" y="2357797"/>
            <a:chExt cx="2321640" cy="2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89BE3AE-5C28-4157-9F8A-351668A0D4AA}"/>
                    </a:ext>
                  </a:extLst>
                </p14:cNvPr>
                <p14:cNvContentPartPr/>
                <p14:nvPr/>
              </p14:nvContentPartPr>
              <p14:xfrm>
                <a:off x="2240903" y="2357797"/>
                <a:ext cx="1394280" cy="7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89BE3AE-5C28-4157-9F8A-351668A0D4A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232263" y="2348797"/>
                  <a:ext cx="1411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4D92D13-AF8A-42D7-BD21-374888C697B0}"/>
                    </a:ext>
                  </a:extLst>
                </p14:cNvPr>
                <p14:cNvContentPartPr/>
                <p14:nvPr/>
              </p14:nvContentPartPr>
              <p14:xfrm>
                <a:off x="3925343" y="2385517"/>
                <a:ext cx="637200" cy="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4D92D13-AF8A-42D7-BD21-374888C697B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916703" y="2376517"/>
                  <a:ext cx="65484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C3E2BDB-3AA4-407C-A690-E1D5D7BFA5D1}"/>
                  </a:ext>
                </a:extLst>
              </p14:cNvPr>
              <p14:cNvContentPartPr/>
              <p14:nvPr/>
            </p14:nvContentPartPr>
            <p14:xfrm>
              <a:off x="5334743" y="2368957"/>
              <a:ext cx="861840" cy="169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C3E2BDB-3AA4-407C-A690-E1D5D7BFA5D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326103" y="2359957"/>
                <a:ext cx="8794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AFBC77A-EFA1-43EF-85A0-D6C1CB26271A}"/>
                  </a:ext>
                </a:extLst>
              </p14:cNvPr>
              <p14:cNvContentPartPr/>
              <p14:nvPr/>
            </p14:nvContentPartPr>
            <p14:xfrm>
              <a:off x="6833423" y="2295877"/>
              <a:ext cx="961200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AFBC77A-EFA1-43EF-85A0-D6C1CB26271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824783" y="2286877"/>
                <a:ext cx="97884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83" y="982683"/>
            <a:ext cx="2903000" cy="36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1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Where are the resources in your project?</a:t>
            </a:r>
            <a:endParaRPr/>
          </a:p>
        </p:txBody>
      </p:sp>
      <p:sp>
        <p:nvSpPr>
          <p:cNvPr id="755" name="Google Shape;755;p11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cxnSp>
        <p:nvCxnSpPr>
          <p:cNvPr id="756" name="Google Shape;756;p118"/>
          <p:cNvCxnSpPr/>
          <p:nvPr/>
        </p:nvCxnSpPr>
        <p:spPr>
          <a:xfrm rot="10800000" flipH="1">
            <a:off x="3325550" y="1878175"/>
            <a:ext cx="1101000" cy="6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57" name="Google Shape;757;p118"/>
          <p:cNvSpPr txBox="1"/>
          <p:nvPr/>
        </p:nvSpPr>
        <p:spPr>
          <a:xfrm>
            <a:off x="4426500" y="1580650"/>
            <a:ext cx="4285800" cy="10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resources and resource files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stored in </a:t>
            </a:r>
            <a:r>
              <a:rPr lang="en" sz="2400" b="1"/>
              <a:t>res</a:t>
            </a:r>
            <a:r>
              <a:rPr lang="en" sz="2400"/>
              <a:t> folder</a:t>
            </a:r>
            <a:endParaRPr sz="2400"/>
          </a:p>
        </p:txBody>
      </p:sp>
      <p:sp>
        <p:nvSpPr>
          <p:cNvPr id="758" name="Google Shape;758;p118"/>
          <p:cNvSpPr/>
          <p:nvPr/>
        </p:nvSpPr>
        <p:spPr>
          <a:xfrm>
            <a:off x="332550" y="1762525"/>
            <a:ext cx="2882100" cy="25827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8C31E8-0CFB-4D9A-912B-9F4A1F071499}"/>
                  </a:ext>
                </a:extLst>
              </p14:cNvPr>
              <p14:cNvContentPartPr/>
              <p14:nvPr/>
            </p14:nvContentPartPr>
            <p14:xfrm>
              <a:off x="1581023" y="756078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8C31E8-0CFB-4D9A-912B-9F4A1F0714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2023" y="74707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0C61059-0C35-43AC-9E41-ADCA435C2329}"/>
                  </a:ext>
                </a:extLst>
              </p14:cNvPr>
              <p14:cNvContentPartPr/>
              <p14:nvPr/>
            </p14:nvContentPartPr>
            <p14:xfrm>
              <a:off x="1312823" y="2667318"/>
              <a:ext cx="36360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0C61059-0C35-43AC-9E41-ADCA435C23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823" y="2658318"/>
                <a:ext cx="3812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E4734C46-94B1-4491-B17D-E68D66E7DEE6}"/>
              </a:ext>
            </a:extLst>
          </p:cNvPr>
          <p:cNvGrpSpPr/>
          <p:nvPr/>
        </p:nvGrpSpPr>
        <p:grpSpPr>
          <a:xfrm>
            <a:off x="1952183" y="2564358"/>
            <a:ext cx="297360" cy="99360"/>
            <a:chOff x="1952183" y="2564358"/>
            <a:chExt cx="297360" cy="9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A8BF843-9FD4-4A09-82AB-75E9B6A61D06}"/>
                    </a:ext>
                  </a:extLst>
                </p14:cNvPr>
                <p14:cNvContentPartPr/>
                <p14:nvPr/>
              </p14:nvContentPartPr>
              <p14:xfrm>
                <a:off x="1952183" y="2602518"/>
                <a:ext cx="229680" cy="10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A8BF843-9FD4-4A09-82AB-75E9B6A61D0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43543" y="2593878"/>
                  <a:ext cx="247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20AD146-F286-4E81-B0CA-008C82EC8A6D}"/>
                    </a:ext>
                  </a:extLst>
                </p14:cNvPr>
                <p14:cNvContentPartPr/>
                <p14:nvPr/>
              </p14:nvContentPartPr>
              <p14:xfrm>
                <a:off x="2193023" y="2564358"/>
                <a:ext cx="56520" cy="99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20AD146-F286-4E81-B0CA-008C82EC8A6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84023" y="2555358"/>
                  <a:ext cx="7416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7F3F39-51F2-4251-BE59-91A2BB082E08}"/>
              </a:ext>
            </a:extLst>
          </p:cNvPr>
          <p:cNvGrpSpPr/>
          <p:nvPr/>
        </p:nvGrpSpPr>
        <p:grpSpPr>
          <a:xfrm>
            <a:off x="2521703" y="2426478"/>
            <a:ext cx="395640" cy="228960"/>
            <a:chOff x="2521703" y="2426478"/>
            <a:chExt cx="395640" cy="22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9BD8BFD-6E57-4135-A952-6B7DDD649432}"/>
                    </a:ext>
                  </a:extLst>
                </p14:cNvPr>
                <p14:cNvContentPartPr/>
                <p14:nvPr/>
              </p14:nvContentPartPr>
              <p14:xfrm>
                <a:off x="2521703" y="2547438"/>
                <a:ext cx="279360" cy="108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9BD8BFD-6E57-4135-A952-6B7DDD6494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12703" y="2538438"/>
                  <a:ext cx="297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C5246B-4854-4A90-A36A-19266A23A859}"/>
                    </a:ext>
                  </a:extLst>
                </p14:cNvPr>
                <p14:cNvContentPartPr/>
                <p14:nvPr/>
              </p14:nvContentPartPr>
              <p14:xfrm>
                <a:off x="2796743" y="2557158"/>
                <a:ext cx="120600" cy="91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C5246B-4854-4A90-A36A-19266A23A85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88103" y="2548158"/>
                  <a:ext cx="138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5D431B-23CD-48D8-B922-1A217856C468}"/>
                    </a:ext>
                  </a:extLst>
                </p14:cNvPr>
                <p14:cNvContentPartPr/>
                <p14:nvPr/>
              </p14:nvContentPartPr>
              <p14:xfrm>
                <a:off x="2697023" y="2426478"/>
                <a:ext cx="101160" cy="96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5D431B-23CD-48D8-B922-1A217856C46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88023" y="2417838"/>
                  <a:ext cx="11880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B470541-E34D-4367-BD12-31B1B3DC9500}"/>
              </a:ext>
            </a:extLst>
          </p:cNvPr>
          <p:cNvGrpSpPr/>
          <p:nvPr/>
        </p:nvGrpSpPr>
        <p:grpSpPr>
          <a:xfrm>
            <a:off x="3134783" y="2391918"/>
            <a:ext cx="828360" cy="408240"/>
            <a:chOff x="3134783" y="2391918"/>
            <a:chExt cx="828360" cy="40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D8FD6AE-4964-4370-9240-B184C4DFE01B}"/>
                    </a:ext>
                  </a:extLst>
                </p14:cNvPr>
                <p14:cNvContentPartPr/>
                <p14:nvPr/>
              </p14:nvContentPartPr>
              <p14:xfrm>
                <a:off x="3134783" y="2391918"/>
                <a:ext cx="243360" cy="243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D8FD6AE-4964-4370-9240-B184C4DFE01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26143" y="2382918"/>
                  <a:ext cx="2610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D948A0F-E4DE-450D-92C0-43A10628FECF}"/>
                    </a:ext>
                  </a:extLst>
                </p14:cNvPr>
                <p14:cNvContentPartPr/>
                <p14:nvPr/>
              </p14:nvContentPartPr>
              <p14:xfrm>
                <a:off x="3360143" y="2522958"/>
                <a:ext cx="201960" cy="277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D948A0F-E4DE-450D-92C0-43A10628FEC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51143" y="2514318"/>
                  <a:ext cx="2196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A51B09C-BCA6-4B9D-B4FA-BE1DDA5F269F}"/>
                    </a:ext>
                  </a:extLst>
                </p14:cNvPr>
                <p14:cNvContentPartPr/>
                <p14:nvPr/>
              </p14:nvContentPartPr>
              <p14:xfrm>
                <a:off x="3641303" y="2545278"/>
                <a:ext cx="78120" cy="114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A51B09C-BCA6-4B9D-B4FA-BE1DDA5F269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32663" y="2536278"/>
                  <a:ext cx="957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99766D0-202A-48F6-A903-5C366C376532}"/>
                    </a:ext>
                  </a:extLst>
                </p14:cNvPr>
                <p14:cNvContentPartPr/>
                <p14:nvPr/>
              </p14:nvContentPartPr>
              <p14:xfrm>
                <a:off x="3807263" y="2536638"/>
                <a:ext cx="132840" cy="110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99766D0-202A-48F6-A903-5C366C37653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98263" y="2527998"/>
                  <a:ext cx="150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411943-7463-4E39-8BFD-3B95F88F6E0E}"/>
                    </a:ext>
                  </a:extLst>
                </p14:cNvPr>
                <p14:cNvContentPartPr/>
                <p14:nvPr/>
              </p14:nvContentPartPr>
              <p14:xfrm>
                <a:off x="3939023" y="2557158"/>
                <a:ext cx="21240" cy="87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411943-7463-4E39-8BFD-3B95F88F6E0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30383" y="2548158"/>
                  <a:ext cx="38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5425113-301C-4592-8CF8-3EE5BBFB5E12}"/>
                    </a:ext>
                  </a:extLst>
                </p14:cNvPr>
                <p14:cNvContentPartPr/>
                <p14:nvPr/>
              </p14:nvContentPartPr>
              <p14:xfrm>
                <a:off x="3911663" y="2564358"/>
                <a:ext cx="5148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5425113-301C-4592-8CF8-3EE5BBFB5E1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02663" y="2555358"/>
                  <a:ext cx="6912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74BDACB-D42B-4F07-B999-BAFBE8300F87}"/>
                  </a:ext>
                </a:extLst>
              </p14:cNvPr>
              <p14:cNvContentPartPr/>
              <p14:nvPr/>
            </p14:nvContentPartPr>
            <p14:xfrm>
              <a:off x="1628903" y="3794478"/>
              <a:ext cx="788040" cy="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74BDACB-D42B-4F07-B999-BAFBE8300F8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20263" y="3785838"/>
                <a:ext cx="80568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9" name="Group 708">
            <a:extLst>
              <a:ext uri="{FF2B5EF4-FFF2-40B4-BE49-F238E27FC236}">
                <a16:creationId xmlns:a16="http://schemas.microsoft.com/office/drawing/2014/main" id="{CD3CF676-B3E0-4960-8859-3399C112A7F2}"/>
              </a:ext>
            </a:extLst>
          </p:cNvPr>
          <p:cNvGrpSpPr/>
          <p:nvPr/>
        </p:nvGrpSpPr>
        <p:grpSpPr>
          <a:xfrm>
            <a:off x="1202303" y="2935518"/>
            <a:ext cx="3982320" cy="1157040"/>
            <a:chOff x="1202303" y="2935518"/>
            <a:chExt cx="3982320" cy="115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F0EEBCA-7AD9-4C14-8409-FC0255C0EB1E}"/>
                    </a:ext>
                  </a:extLst>
                </p14:cNvPr>
                <p14:cNvContentPartPr/>
                <p14:nvPr/>
              </p14:nvContentPartPr>
              <p14:xfrm>
                <a:off x="1202303" y="2941998"/>
                <a:ext cx="791640" cy="221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F0EEBCA-7AD9-4C14-8409-FC0255C0EB1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93303" y="2933358"/>
                  <a:ext cx="809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6441ACA-0B12-4744-956B-9C3A5E4A6F73}"/>
                    </a:ext>
                  </a:extLst>
                </p14:cNvPr>
                <p14:cNvContentPartPr/>
                <p14:nvPr/>
              </p14:nvContentPartPr>
              <p14:xfrm>
                <a:off x="2206703" y="3010758"/>
                <a:ext cx="313560" cy="15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6441ACA-0B12-4744-956B-9C3A5E4A6F7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97703" y="3002118"/>
                  <a:ext cx="331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93EA2FC-0817-428C-9F00-D2AA03E38830}"/>
                    </a:ext>
                  </a:extLst>
                </p14:cNvPr>
                <p14:cNvContentPartPr/>
                <p14:nvPr/>
              </p14:nvContentPartPr>
              <p14:xfrm>
                <a:off x="2553383" y="2983758"/>
                <a:ext cx="45000" cy="110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93EA2FC-0817-428C-9F00-D2AA03E3883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44743" y="2974758"/>
                  <a:ext cx="62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00528D5-74C5-4301-8A37-CD3FA75D6FD7}"/>
                    </a:ext>
                  </a:extLst>
                </p14:cNvPr>
                <p14:cNvContentPartPr/>
                <p14:nvPr/>
              </p14:nvContentPartPr>
              <p14:xfrm>
                <a:off x="2851823" y="3038478"/>
                <a:ext cx="79200" cy="78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00528D5-74C5-4301-8A37-CD3FA75D6FD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43183" y="3029838"/>
                  <a:ext cx="96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6892D24-A6AA-46FE-930E-96031E598303}"/>
                    </a:ext>
                  </a:extLst>
                </p14:cNvPr>
                <p14:cNvContentPartPr/>
                <p14:nvPr/>
              </p14:nvContentPartPr>
              <p14:xfrm>
                <a:off x="2914823" y="2935518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6892D24-A6AA-46FE-930E-96031E5983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05823" y="29268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A6BC99A-722E-458E-9186-A61D4D74583F}"/>
                    </a:ext>
                  </a:extLst>
                </p14:cNvPr>
                <p14:cNvContentPartPr/>
                <p14:nvPr/>
              </p14:nvContentPartPr>
              <p14:xfrm>
                <a:off x="2981783" y="3010758"/>
                <a:ext cx="182520" cy="119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A6BC99A-722E-458E-9186-A61D4D74583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72783" y="3002118"/>
                  <a:ext cx="200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55CA218-49EF-43D8-92A7-A6722C0F257C}"/>
                    </a:ext>
                  </a:extLst>
                </p14:cNvPr>
                <p14:cNvContentPartPr/>
                <p14:nvPr/>
              </p14:nvContentPartPr>
              <p14:xfrm>
                <a:off x="3210383" y="3045318"/>
                <a:ext cx="165240" cy="81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55CA218-49EF-43D8-92A7-A6722C0F257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201383" y="3036318"/>
                  <a:ext cx="182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F171B62-C3D9-4DB9-8987-97F67A7C41AD}"/>
                    </a:ext>
                  </a:extLst>
                </p14:cNvPr>
                <p14:cNvContentPartPr/>
                <p14:nvPr/>
              </p14:nvContentPartPr>
              <p14:xfrm>
                <a:off x="3107423" y="3044958"/>
                <a:ext cx="84600" cy="44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F171B62-C3D9-4DB9-8987-97F67A7C41A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098423" y="3036318"/>
                  <a:ext cx="1022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6B4142A-7EEB-4205-8BCF-B3FCFF854907}"/>
                    </a:ext>
                  </a:extLst>
                </p14:cNvPr>
                <p14:cNvContentPartPr/>
                <p14:nvPr/>
              </p14:nvContentPartPr>
              <p14:xfrm>
                <a:off x="3574703" y="3443478"/>
                <a:ext cx="155160" cy="105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6B4142A-7EEB-4205-8BCF-B3FCFF85490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565703" y="3434478"/>
                  <a:ext cx="172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4280ACD-2240-4A04-A508-DB90E9134EBA}"/>
                    </a:ext>
                  </a:extLst>
                </p14:cNvPr>
                <p14:cNvContentPartPr/>
                <p14:nvPr/>
              </p14:nvContentPartPr>
              <p14:xfrm>
                <a:off x="3760463" y="3176358"/>
                <a:ext cx="447840" cy="570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4280ACD-2240-4A04-A508-DB90E9134EB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51823" y="3167358"/>
                  <a:ext cx="46548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7997DAC-259A-47BE-A6F8-0D75D0671027}"/>
                    </a:ext>
                  </a:extLst>
                </p14:cNvPr>
                <p14:cNvContentPartPr/>
                <p14:nvPr/>
              </p14:nvContentPartPr>
              <p14:xfrm>
                <a:off x="4173023" y="3368598"/>
                <a:ext cx="15120" cy="29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7997DAC-259A-47BE-A6F8-0D75D067102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164023" y="3359598"/>
                  <a:ext cx="32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FEBF04D-6341-41F0-89EC-137FE908DACF}"/>
                    </a:ext>
                  </a:extLst>
                </p14:cNvPr>
                <p14:cNvContentPartPr/>
                <p14:nvPr/>
              </p14:nvContentPartPr>
              <p14:xfrm>
                <a:off x="4262303" y="3451038"/>
                <a:ext cx="149760" cy="98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FEBF04D-6341-41F0-89EC-137FE908DAC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253663" y="3442038"/>
                  <a:ext cx="1674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B8295FB-DFC8-490B-B460-6DD1ACD6185D}"/>
                    </a:ext>
                  </a:extLst>
                </p14:cNvPr>
                <p14:cNvContentPartPr/>
                <p14:nvPr/>
              </p14:nvContentPartPr>
              <p14:xfrm>
                <a:off x="4255823" y="3208038"/>
                <a:ext cx="168480" cy="105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B8295FB-DFC8-490B-B460-6DD1ACD6185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47183" y="3199038"/>
                  <a:ext cx="186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1544C8E-67CD-4FB8-BD7F-72163296B3A9}"/>
                    </a:ext>
                  </a:extLst>
                </p14:cNvPr>
                <p14:cNvContentPartPr/>
                <p14:nvPr/>
              </p14:nvContentPartPr>
              <p14:xfrm>
                <a:off x="4550303" y="3436998"/>
                <a:ext cx="634320" cy="118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1544C8E-67CD-4FB8-BD7F-72163296B3A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41303" y="3428358"/>
                  <a:ext cx="651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A8B26B6-5112-4C67-A8FF-164366D8B3AE}"/>
                    </a:ext>
                  </a:extLst>
                </p14:cNvPr>
                <p14:cNvContentPartPr/>
                <p14:nvPr/>
              </p14:nvContentPartPr>
              <p14:xfrm>
                <a:off x="4922183" y="3258438"/>
                <a:ext cx="160560" cy="87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A8B26B6-5112-4C67-A8FF-164366D8B3A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13543" y="3249438"/>
                  <a:ext cx="1782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638CB2C-1F91-475B-8B5D-9BC8903C07B9}"/>
                    </a:ext>
                  </a:extLst>
                </p14:cNvPr>
                <p14:cNvContentPartPr/>
                <p14:nvPr/>
              </p14:nvContentPartPr>
              <p14:xfrm>
                <a:off x="1642583" y="3595398"/>
                <a:ext cx="567720" cy="27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638CB2C-1F91-475B-8B5D-9BC8903C07B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633943" y="3586758"/>
                  <a:ext cx="5853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A779157-8A6A-4F17-B0B1-5C769A3F5F71}"/>
                    </a:ext>
                  </a:extLst>
                </p14:cNvPr>
                <p14:cNvContentPartPr/>
                <p14:nvPr/>
              </p14:nvContentPartPr>
              <p14:xfrm>
                <a:off x="2582183" y="3324678"/>
                <a:ext cx="213840" cy="248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A779157-8A6A-4F17-B0B1-5C769A3F5F7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573543" y="3316038"/>
                  <a:ext cx="2314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A67B3F8-ED62-4612-B8B8-8CBE0E0CB19E}"/>
                    </a:ext>
                  </a:extLst>
                </p14:cNvPr>
                <p14:cNvContentPartPr/>
                <p14:nvPr/>
              </p14:nvContentPartPr>
              <p14:xfrm>
                <a:off x="2626103" y="3395238"/>
                <a:ext cx="235440" cy="7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A67B3F8-ED62-4612-B8B8-8CBE0E0CB19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17103" y="3386238"/>
                  <a:ext cx="2530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D304DD6-A352-4D6D-B4FC-3BE22F13FA42}"/>
                    </a:ext>
                  </a:extLst>
                </p14:cNvPr>
                <p14:cNvContentPartPr/>
                <p14:nvPr/>
              </p14:nvContentPartPr>
              <p14:xfrm>
                <a:off x="2832023" y="3327558"/>
                <a:ext cx="448200" cy="250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D304DD6-A352-4D6D-B4FC-3BE22F13FA4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823023" y="3318558"/>
                  <a:ext cx="465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E99F09-3105-424E-B5DD-40B180695E86}"/>
                    </a:ext>
                  </a:extLst>
                </p14:cNvPr>
                <p14:cNvContentPartPr/>
                <p14:nvPr/>
              </p14:nvContentPartPr>
              <p14:xfrm>
                <a:off x="2846063" y="3361758"/>
                <a:ext cx="28800" cy="230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E99F09-3105-424E-B5DD-40B180695E8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837423" y="3352758"/>
                  <a:ext cx="464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30BD40B-CE38-4B42-BA69-B3D5DDFDD017}"/>
                    </a:ext>
                  </a:extLst>
                </p14:cNvPr>
                <p14:cNvContentPartPr/>
                <p14:nvPr/>
              </p14:nvContentPartPr>
              <p14:xfrm>
                <a:off x="3018143" y="3712038"/>
                <a:ext cx="360" cy="100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30BD40B-CE38-4B42-BA69-B3D5DDFDD01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009143" y="3703398"/>
                  <a:ext cx="18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3E707E8-78ED-488B-9201-AA6881B4052C}"/>
                    </a:ext>
                  </a:extLst>
                </p14:cNvPr>
                <p14:cNvContentPartPr/>
                <p14:nvPr/>
              </p14:nvContentPartPr>
              <p14:xfrm>
                <a:off x="3057383" y="3678198"/>
                <a:ext cx="127440" cy="126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3E707E8-78ED-488B-9201-AA6881B4052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048383" y="3669198"/>
                  <a:ext cx="145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E2F07FC-98FC-4993-9D22-E0E1F250A831}"/>
                    </a:ext>
                  </a:extLst>
                </p14:cNvPr>
                <p14:cNvContentPartPr/>
                <p14:nvPr/>
              </p14:nvContentPartPr>
              <p14:xfrm>
                <a:off x="3176183" y="3691518"/>
                <a:ext cx="10800" cy="11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E2F07FC-98FC-4993-9D22-E0E1F250A83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167183" y="3682878"/>
                  <a:ext cx="284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4138C6A-3566-40FE-8C46-23468FBEDD32}"/>
                    </a:ext>
                  </a:extLst>
                </p14:cNvPr>
                <p14:cNvContentPartPr/>
                <p14:nvPr/>
              </p14:nvContentPartPr>
              <p14:xfrm>
                <a:off x="3239903" y="3614118"/>
                <a:ext cx="291240" cy="185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4138C6A-3566-40FE-8C46-23468FBEDD3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230903" y="3605118"/>
                  <a:ext cx="308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9E7B6F6-4F6C-4EDD-AD57-CB20080B93D8}"/>
                    </a:ext>
                  </a:extLst>
                </p14:cNvPr>
                <p14:cNvContentPartPr/>
                <p14:nvPr/>
              </p14:nvContentPartPr>
              <p14:xfrm>
                <a:off x="3232343" y="3602238"/>
                <a:ext cx="68040" cy="95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9E7B6F6-4F6C-4EDD-AD57-CB20080B93D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223343" y="3593238"/>
                  <a:ext cx="85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FA3D6CB-90C8-4A90-859F-BEC71A849A7E}"/>
                    </a:ext>
                  </a:extLst>
                </p14:cNvPr>
                <p14:cNvContentPartPr/>
                <p14:nvPr/>
              </p14:nvContentPartPr>
              <p14:xfrm>
                <a:off x="3629783" y="3664158"/>
                <a:ext cx="38160" cy="123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FA3D6CB-90C8-4A90-859F-BEC71A849A7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621143" y="3655158"/>
                  <a:ext cx="55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00ED7B0-A527-4A77-B65A-7577A568B6DE}"/>
                    </a:ext>
                  </a:extLst>
                </p14:cNvPr>
                <p14:cNvContentPartPr/>
                <p14:nvPr/>
              </p14:nvContentPartPr>
              <p14:xfrm>
                <a:off x="3574703" y="3739398"/>
                <a:ext cx="174240" cy="79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00ED7B0-A527-4A77-B65A-7577A568B6D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565703" y="3730398"/>
                  <a:ext cx="1918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C183C70-EA6D-4E67-AE0B-2D4025D206AA}"/>
                    </a:ext>
                  </a:extLst>
                </p14:cNvPr>
                <p14:cNvContentPartPr/>
                <p14:nvPr/>
              </p14:nvContentPartPr>
              <p14:xfrm>
                <a:off x="3643463" y="3619878"/>
                <a:ext cx="184680" cy="173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C183C70-EA6D-4E67-AE0B-2D4025D206A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634823" y="3611238"/>
                  <a:ext cx="202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EF88396-DE1D-48A9-A339-79914AE6EB5C}"/>
                    </a:ext>
                  </a:extLst>
                </p14:cNvPr>
                <p14:cNvContentPartPr/>
                <p14:nvPr/>
              </p14:nvContentPartPr>
              <p14:xfrm>
                <a:off x="3883943" y="3732918"/>
                <a:ext cx="113040" cy="709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EF88396-DE1D-48A9-A339-79914AE6EB5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874943" y="3724278"/>
                  <a:ext cx="130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C84B3DE-DBA2-4855-966B-7C7A0743F28D}"/>
                    </a:ext>
                  </a:extLst>
                </p14:cNvPr>
                <p14:cNvContentPartPr/>
                <p14:nvPr/>
              </p14:nvContentPartPr>
              <p14:xfrm>
                <a:off x="3893303" y="3595398"/>
                <a:ext cx="156240" cy="86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C84B3DE-DBA2-4855-966B-7C7A0743F28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884303" y="3586758"/>
                  <a:ext cx="173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E71D268-8043-4580-A334-08E1DE19DB9B}"/>
                    </a:ext>
                  </a:extLst>
                </p14:cNvPr>
                <p14:cNvContentPartPr/>
                <p14:nvPr/>
              </p14:nvContentPartPr>
              <p14:xfrm>
                <a:off x="1525943" y="4076718"/>
                <a:ext cx="753480" cy="15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E71D268-8043-4580-A334-08E1DE19DB9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517303" y="4067718"/>
                  <a:ext cx="771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64C1BBA-1F32-468A-A98D-E1701BDC116D}"/>
                    </a:ext>
                  </a:extLst>
                </p14:cNvPr>
                <p14:cNvContentPartPr/>
                <p14:nvPr/>
              </p14:nvContentPartPr>
              <p14:xfrm>
                <a:off x="2652743" y="3844158"/>
                <a:ext cx="679320" cy="219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64C1BBA-1F32-468A-A98D-E1701BDC116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644103" y="3835518"/>
                  <a:ext cx="696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F225EA4D-A54D-490A-8487-E0D27E132EA5}"/>
                    </a:ext>
                  </a:extLst>
                </p14:cNvPr>
                <p14:cNvContentPartPr/>
                <p14:nvPr/>
              </p14:nvContentPartPr>
              <p14:xfrm>
                <a:off x="3291383" y="3950718"/>
                <a:ext cx="105840" cy="106920"/>
              </p14:xfrm>
            </p:contentPart>
          </mc:Choice>
          <mc:Fallback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F225EA4D-A54D-490A-8487-E0D27E132EA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282743" y="3941718"/>
                  <a:ext cx="123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01EE6C39-3767-4812-B6FE-8A801CFF49D2}"/>
                    </a:ext>
                  </a:extLst>
                </p14:cNvPr>
                <p14:cNvContentPartPr/>
                <p14:nvPr/>
              </p14:nvContentPartPr>
              <p14:xfrm>
                <a:off x="3526463" y="3973758"/>
                <a:ext cx="42120" cy="68760"/>
              </p14:xfrm>
            </p:contentPart>
          </mc:Choice>
          <mc:Fallback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01EE6C39-3767-4812-B6FE-8A801CFF49D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517823" y="3964758"/>
                  <a:ext cx="59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7188A57F-669F-49D1-B0D9-A0FC9DEAF30D}"/>
                    </a:ext>
                  </a:extLst>
                </p14:cNvPr>
                <p14:cNvContentPartPr/>
                <p14:nvPr/>
              </p14:nvContentPartPr>
              <p14:xfrm>
                <a:off x="3547343" y="3904638"/>
                <a:ext cx="360" cy="360"/>
              </p14:xfrm>
            </p:contentPart>
          </mc:Choice>
          <mc:Fallback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7188A57F-669F-49D1-B0D9-A0FC9DEAF3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38703" y="38959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A0C7D607-5E1A-4459-AB8C-1C88DE392A55}"/>
                    </a:ext>
                  </a:extLst>
                </p14:cNvPr>
                <p14:cNvContentPartPr/>
                <p14:nvPr/>
              </p14:nvContentPartPr>
              <p14:xfrm>
                <a:off x="3341063" y="3870078"/>
                <a:ext cx="89640" cy="41760"/>
              </p14:xfrm>
            </p:contentPart>
          </mc:Choice>
          <mc:Fallback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A0C7D607-5E1A-4459-AB8C-1C88DE392A5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32423" y="3861078"/>
                  <a:ext cx="1072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AE14DFA4-2A12-43B9-B781-8E88985018F9}"/>
                    </a:ext>
                  </a:extLst>
                </p14:cNvPr>
                <p14:cNvContentPartPr/>
                <p14:nvPr/>
              </p14:nvContentPartPr>
              <p14:xfrm>
                <a:off x="3437183" y="3819318"/>
                <a:ext cx="103680" cy="35280"/>
              </p14:xfrm>
            </p:contentPart>
          </mc:Choice>
          <mc:Fallback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AE14DFA4-2A12-43B9-B781-8E88985018F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28543" y="3810318"/>
                  <a:ext cx="12132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710" name="Ink 709">
                <a:extLst>
                  <a:ext uri="{FF2B5EF4-FFF2-40B4-BE49-F238E27FC236}">
                    <a16:creationId xmlns:a16="http://schemas.microsoft.com/office/drawing/2014/main" id="{636C663F-2AF1-45A8-85FF-E5E5C98636CE}"/>
                  </a:ext>
                </a:extLst>
              </p14:cNvPr>
              <p14:cNvContentPartPr/>
              <p14:nvPr/>
            </p14:nvContentPartPr>
            <p14:xfrm>
              <a:off x="1574183" y="4214958"/>
              <a:ext cx="687960" cy="41040"/>
            </p14:xfrm>
          </p:contentPart>
        </mc:Choice>
        <mc:Fallback>
          <p:pic>
            <p:nvPicPr>
              <p:cNvPr id="710" name="Ink 709">
                <a:extLst>
                  <a:ext uri="{FF2B5EF4-FFF2-40B4-BE49-F238E27FC236}">
                    <a16:creationId xmlns:a16="http://schemas.microsoft.com/office/drawing/2014/main" id="{636C663F-2AF1-45A8-85FF-E5E5C98636C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565543" y="4205958"/>
                <a:ext cx="705600" cy="58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Refer to resources in code</a:t>
            </a:r>
            <a:endParaRPr/>
          </a:p>
        </p:txBody>
      </p:sp>
      <p:sp>
        <p:nvSpPr>
          <p:cNvPr id="764" name="Google Shape;764;p11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765" name="Google Shape;765;p119"/>
          <p:cNvSpPr txBox="1">
            <a:spLocks noGrp="1"/>
          </p:cNvSpPr>
          <p:nvPr>
            <p:ph type="body" idx="1"/>
          </p:nvPr>
        </p:nvSpPr>
        <p:spPr>
          <a:xfrm>
            <a:off x="311700" y="1019825"/>
            <a:ext cx="8709300" cy="3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Layout: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R.layout.activity_main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setContentView(R.layout.activity_main);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R.id.recyclerview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rv = (RecyclerView) findViewById(R.id.recyclerview);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Java: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R.string.title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XML: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android:text="@string/title"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E406B9-66C7-4B78-8581-8F851C32EAD6}"/>
              </a:ext>
            </a:extLst>
          </p:cNvPr>
          <p:cNvGrpSpPr/>
          <p:nvPr/>
        </p:nvGrpSpPr>
        <p:grpSpPr>
          <a:xfrm>
            <a:off x="721343" y="2742198"/>
            <a:ext cx="2349000" cy="372600"/>
            <a:chOff x="721343" y="2742198"/>
            <a:chExt cx="2349000" cy="37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60B173D-0BFC-42BA-AF13-478FB5474691}"/>
                    </a:ext>
                  </a:extLst>
                </p14:cNvPr>
                <p14:cNvContentPartPr/>
                <p14:nvPr/>
              </p14:nvContentPartPr>
              <p14:xfrm>
                <a:off x="721343" y="2742198"/>
                <a:ext cx="303120" cy="365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60B173D-0BFC-42BA-AF13-478FB547469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2343" y="2733198"/>
                  <a:ext cx="32076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A1108D8-AED5-4C85-997E-D4CCBE3B520A}"/>
                    </a:ext>
                  </a:extLst>
                </p14:cNvPr>
                <p14:cNvContentPartPr/>
                <p14:nvPr/>
              </p14:nvContentPartPr>
              <p14:xfrm>
                <a:off x="783623" y="3092478"/>
                <a:ext cx="2286720" cy="22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A1108D8-AED5-4C85-997E-D4CCBE3B520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4623" y="3083838"/>
                  <a:ext cx="230436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F3BFE02-211C-4267-94B8-84B10CA82DBE}"/>
              </a:ext>
            </a:extLst>
          </p:cNvPr>
          <p:cNvGrpSpPr/>
          <p:nvPr/>
        </p:nvGrpSpPr>
        <p:grpSpPr>
          <a:xfrm>
            <a:off x="735743" y="996558"/>
            <a:ext cx="5513760" cy="929880"/>
            <a:chOff x="735743" y="996558"/>
            <a:chExt cx="5513760" cy="92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EB444C8-A132-4521-A9E8-766502D1B937}"/>
                    </a:ext>
                  </a:extLst>
                </p14:cNvPr>
                <p14:cNvContentPartPr/>
                <p14:nvPr/>
              </p14:nvContentPartPr>
              <p14:xfrm>
                <a:off x="962183" y="1872438"/>
                <a:ext cx="2463480" cy="540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EB444C8-A132-4521-A9E8-766502D1B9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3543" y="1863438"/>
                  <a:ext cx="2481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8D7B4B8-17C3-4938-909D-0606BA77D383}"/>
                    </a:ext>
                  </a:extLst>
                </p14:cNvPr>
                <p14:cNvContentPartPr/>
                <p14:nvPr/>
              </p14:nvContentPartPr>
              <p14:xfrm>
                <a:off x="735743" y="1539798"/>
                <a:ext cx="268200" cy="366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8D7B4B8-17C3-4938-909D-0606BA77D38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7103" y="1530798"/>
                  <a:ext cx="2858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62CC467-7D81-4CC1-85A2-F06E126C38EE}"/>
                    </a:ext>
                  </a:extLst>
                </p14:cNvPr>
                <p14:cNvContentPartPr/>
                <p14:nvPr/>
              </p14:nvContentPartPr>
              <p14:xfrm>
                <a:off x="1140743" y="1538358"/>
                <a:ext cx="771480" cy="338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62CC467-7D81-4CC1-85A2-F06E126C38E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31743" y="1529718"/>
                  <a:ext cx="7891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D83A1F2-43D1-4F5C-9B17-450DD459A9F2}"/>
                    </a:ext>
                  </a:extLst>
                </p14:cNvPr>
                <p14:cNvContentPartPr/>
                <p14:nvPr/>
              </p14:nvContentPartPr>
              <p14:xfrm>
                <a:off x="1911143" y="1392198"/>
                <a:ext cx="243720" cy="85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D83A1F2-43D1-4F5C-9B17-450DD459A9F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02143" y="1383558"/>
                  <a:ext cx="2613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6A6F20C-F18A-4E8F-A27B-3EF94292971E}"/>
                    </a:ext>
                  </a:extLst>
                </p14:cNvPr>
                <p14:cNvContentPartPr/>
                <p14:nvPr/>
              </p14:nvContentPartPr>
              <p14:xfrm>
                <a:off x="2158463" y="1305438"/>
                <a:ext cx="70920" cy="106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6A6F20C-F18A-4E8F-A27B-3EF94292971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49823" y="1296438"/>
                  <a:ext cx="88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364783-8424-4E82-9E89-7B76EFF60CC2}"/>
                    </a:ext>
                  </a:extLst>
                </p14:cNvPr>
                <p14:cNvContentPartPr/>
                <p14:nvPr/>
              </p14:nvContentPartPr>
              <p14:xfrm>
                <a:off x="2412263" y="1120398"/>
                <a:ext cx="29160" cy="125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364783-8424-4E82-9E89-7B76EFF60CC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03623" y="1111758"/>
                  <a:ext cx="46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00B2536-E3AB-42A5-8D82-00404AEDD771}"/>
                    </a:ext>
                  </a:extLst>
                </p14:cNvPr>
                <p14:cNvContentPartPr/>
                <p14:nvPr/>
              </p14:nvContentPartPr>
              <p14:xfrm>
                <a:off x="2411543" y="1113198"/>
                <a:ext cx="271080" cy="180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00B2536-E3AB-42A5-8D82-00404AEDD7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02903" y="1104198"/>
                  <a:ext cx="288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B61CB00-0BB8-4BAA-8506-5A60DB1C141B}"/>
                    </a:ext>
                  </a:extLst>
                </p14:cNvPr>
                <p14:cNvContentPartPr/>
                <p14:nvPr/>
              </p14:nvContentPartPr>
              <p14:xfrm>
                <a:off x="2612423" y="1120398"/>
                <a:ext cx="11520" cy="11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B61CB00-0BB8-4BAA-8506-5A60DB1C141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603423" y="1111758"/>
                  <a:ext cx="291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91537EF-AC16-4E78-9E4D-F3D6A933AF81}"/>
                    </a:ext>
                  </a:extLst>
                </p14:cNvPr>
                <p14:cNvContentPartPr/>
                <p14:nvPr/>
              </p14:nvContentPartPr>
              <p14:xfrm>
                <a:off x="2688023" y="1169358"/>
                <a:ext cx="385920" cy="117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91537EF-AC16-4E78-9E4D-F3D6A933AF8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79023" y="1160358"/>
                  <a:ext cx="403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C7717CC-1038-430B-B30E-50C8459589E3}"/>
                    </a:ext>
                  </a:extLst>
                </p14:cNvPr>
                <p14:cNvContentPartPr/>
                <p14:nvPr/>
              </p14:nvContentPartPr>
              <p14:xfrm>
                <a:off x="2708543" y="1065318"/>
                <a:ext cx="124920" cy="46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C7717CC-1038-430B-B30E-50C8459589E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99543" y="1056318"/>
                  <a:ext cx="1425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780B9D8-07CC-4710-98D5-41EA28937C58}"/>
                    </a:ext>
                  </a:extLst>
                </p14:cNvPr>
                <p14:cNvContentPartPr/>
                <p14:nvPr/>
              </p14:nvContentPartPr>
              <p14:xfrm>
                <a:off x="2866583" y="996558"/>
                <a:ext cx="35280" cy="111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780B9D8-07CC-4710-98D5-41EA28937C5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57943" y="987918"/>
                  <a:ext cx="52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D7E4EE6-278A-44E5-AD09-6D06B3E26816}"/>
                    </a:ext>
                  </a:extLst>
                </p14:cNvPr>
                <p14:cNvContentPartPr/>
                <p14:nvPr/>
              </p14:nvContentPartPr>
              <p14:xfrm>
                <a:off x="3189863" y="1167558"/>
                <a:ext cx="331200" cy="126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D7E4EE6-278A-44E5-AD09-6D06B3E2681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80863" y="1158558"/>
                  <a:ext cx="3488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A70BAD-79CA-4CCD-A75C-3A1CB3C8E213}"/>
                    </a:ext>
                  </a:extLst>
                </p14:cNvPr>
                <p14:cNvContentPartPr/>
                <p14:nvPr/>
              </p14:nvContentPartPr>
              <p14:xfrm>
                <a:off x="3485423" y="1154238"/>
                <a:ext cx="142920" cy="119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A70BAD-79CA-4CCD-A75C-3A1CB3C8E21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476423" y="1145238"/>
                  <a:ext cx="160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FEFC927-3278-47CD-A358-874BA595E90D}"/>
                    </a:ext>
                  </a:extLst>
                </p14:cNvPr>
                <p14:cNvContentPartPr/>
                <p14:nvPr/>
              </p14:nvContentPartPr>
              <p14:xfrm>
                <a:off x="3645983" y="1189158"/>
                <a:ext cx="80640" cy="97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FEFC927-3278-47CD-A358-874BA595E90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636983" y="1180158"/>
                  <a:ext cx="98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F7D184E-9644-4D01-9B8D-C0C28D175A55}"/>
                    </a:ext>
                  </a:extLst>
                </p14:cNvPr>
                <p14:cNvContentPartPr/>
                <p14:nvPr/>
              </p14:nvContentPartPr>
              <p14:xfrm>
                <a:off x="3813743" y="1206078"/>
                <a:ext cx="70920" cy="83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F7D184E-9644-4D01-9B8D-C0C28D175A5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804743" y="1197078"/>
                  <a:ext cx="88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0E33767-1507-4128-98AD-F88BB90A332D}"/>
                    </a:ext>
                  </a:extLst>
                </p14:cNvPr>
                <p14:cNvContentPartPr/>
                <p14:nvPr/>
              </p14:nvContentPartPr>
              <p14:xfrm>
                <a:off x="3918503" y="1199958"/>
                <a:ext cx="286920" cy="108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0E33767-1507-4128-98AD-F88BB90A332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09863" y="1190958"/>
                  <a:ext cx="304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8C543C7-D647-4706-8443-65092BB57728}"/>
                    </a:ext>
                  </a:extLst>
                </p14:cNvPr>
                <p14:cNvContentPartPr/>
                <p14:nvPr/>
              </p14:nvContentPartPr>
              <p14:xfrm>
                <a:off x="4268063" y="1200318"/>
                <a:ext cx="280440" cy="141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8C543C7-D647-4706-8443-65092BB5772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59063" y="1191678"/>
                  <a:ext cx="298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1023BC8-6B5D-4FBA-9CED-EFB62BB0828B}"/>
                    </a:ext>
                  </a:extLst>
                </p14:cNvPr>
                <p14:cNvContentPartPr/>
                <p14:nvPr/>
              </p14:nvContentPartPr>
              <p14:xfrm>
                <a:off x="4337903" y="1199958"/>
                <a:ext cx="89280" cy="93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1023BC8-6B5D-4FBA-9CED-EFB62BB0828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329263" y="1191318"/>
                  <a:ext cx="1069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6A24D37-6FE3-4B53-97C2-AECAC3211554}"/>
                    </a:ext>
                  </a:extLst>
                </p14:cNvPr>
                <p14:cNvContentPartPr/>
                <p14:nvPr/>
              </p14:nvContentPartPr>
              <p14:xfrm>
                <a:off x="2021303" y="1779918"/>
                <a:ext cx="1503720" cy="55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6A24D37-6FE3-4B53-97C2-AECAC321155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012303" y="1771278"/>
                  <a:ext cx="1521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3229201-A769-4D6A-A24E-F7B3A4FEAC38}"/>
                    </a:ext>
                  </a:extLst>
                </p14:cNvPr>
                <p14:cNvContentPartPr/>
                <p14:nvPr/>
              </p14:nvContentPartPr>
              <p14:xfrm>
                <a:off x="3127583" y="1537278"/>
                <a:ext cx="2880" cy="3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3229201-A769-4D6A-A24E-F7B3A4FEAC3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18943" y="1528278"/>
                  <a:ext cx="205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E478B1-5CA5-44E4-BA4C-E126D358E249}"/>
                    </a:ext>
                  </a:extLst>
                </p14:cNvPr>
                <p14:cNvContentPartPr/>
                <p14:nvPr/>
              </p14:nvContentPartPr>
              <p14:xfrm>
                <a:off x="3691703" y="1697838"/>
                <a:ext cx="211680" cy="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E478B1-5CA5-44E4-BA4C-E126D358E24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82703" y="1689198"/>
                  <a:ext cx="229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889EC09-CFB5-457A-A576-220CC45D445E}"/>
                    </a:ext>
                  </a:extLst>
                </p14:cNvPr>
                <p14:cNvContentPartPr/>
                <p14:nvPr/>
              </p14:nvContentPartPr>
              <p14:xfrm>
                <a:off x="3869903" y="1615398"/>
                <a:ext cx="63360" cy="138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889EC09-CFB5-457A-A576-220CC45D445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861263" y="1606758"/>
                  <a:ext cx="810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412D86E-0240-4235-9F3D-E8E9556B0287}"/>
                    </a:ext>
                  </a:extLst>
                </p14:cNvPr>
                <p14:cNvContentPartPr/>
                <p14:nvPr/>
              </p14:nvContentPartPr>
              <p14:xfrm>
                <a:off x="4068623" y="1629078"/>
                <a:ext cx="66600" cy="104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412D86E-0240-4235-9F3D-E8E9556B028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059623" y="1620438"/>
                  <a:ext cx="84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AFD0612-2402-499E-A8B9-0D7BCFC019BD}"/>
                    </a:ext>
                  </a:extLst>
                </p14:cNvPr>
                <p14:cNvContentPartPr/>
                <p14:nvPr/>
              </p14:nvContentPartPr>
              <p14:xfrm>
                <a:off x="4028303" y="1642758"/>
                <a:ext cx="253080" cy="14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AFD0612-2402-499E-A8B9-0D7BCFC019B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019663" y="1634118"/>
                  <a:ext cx="270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A073F50-2E74-42C8-AB9A-C09F43B97D75}"/>
                    </a:ext>
                  </a:extLst>
                </p14:cNvPr>
                <p14:cNvContentPartPr/>
                <p14:nvPr/>
              </p14:nvContentPartPr>
              <p14:xfrm>
                <a:off x="4166183" y="1636998"/>
                <a:ext cx="364320" cy="134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A073F50-2E74-42C8-AB9A-C09F43B97D7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57543" y="1628358"/>
                  <a:ext cx="381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9D6D38-4440-4CC5-BF9F-EA1D86055101}"/>
                    </a:ext>
                  </a:extLst>
                </p14:cNvPr>
                <p14:cNvContentPartPr/>
                <p14:nvPr/>
              </p14:nvContentPartPr>
              <p14:xfrm>
                <a:off x="4262303" y="1510998"/>
                <a:ext cx="132120" cy="66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9D6D38-4440-4CC5-BF9F-EA1D8605510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253663" y="1502358"/>
                  <a:ext cx="1497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BE28073-FF36-4EB7-8412-DFC6AEF6B776}"/>
                    </a:ext>
                  </a:extLst>
                </p14:cNvPr>
                <p14:cNvContentPartPr/>
                <p14:nvPr/>
              </p14:nvContentPartPr>
              <p14:xfrm>
                <a:off x="4722743" y="1650318"/>
                <a:ext cx="288000" cy="109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BE28073-FF36-4EB7-8412-DFC6AEF6B77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714103" y="1641678"/>
                  <a:ext cx="3056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4ED2138-70AD-4937-A01B-798E6639C468}"/>
                    </a:ext>
                  </a:extLst>
                </p14:cNvPr>
                <p14:cNvContentPartPr/>
                <p14:nvPr/>
              </p14:nvContentPartPr>
              <p14:xfrm>
                <a:off x="4971863" y="1649598"/>
                <a:ext cx="96840" cy="104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4ED2138-70AD-4937-A01B-798E6639C46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963223" y="1640598"/>
                  <a:ext cx="114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DC83673-530D-491F-B2AF-EC1B3BBEB668}"/>
                    </a:ext>
                  </a:extLst>
                </p14:cNvPr>
                <p14:cNvContentPartPr/>
                <p14:nvPr/>
              </p14:nvContentPartPr>
              <p14:xfrm>
                <a:off x="5128103" y="1663638"/>
                <a:ext cx="43560" cy="77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DC83673-530D-491F-B2AF-EC1B3BBEB66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119103" y="1654638"/>
                  <a:ext cx="612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11FEBD0-4B9F-458D-8A7C-3C2A73BC3465}"/>
                    </a:ext>
                  </a:extLst>
                </p14:cNvPr>
                <p14:cNvContentPartPr/>
                <p14:nvPr/>
              </p14:nvContentPartPr>
              <p14:xfrm>
                <a:off x="5224583" y="1661478"/>
                <a:ext cx="276840" cy="99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11FEBD0-4B9F-458D-8A7C-3C2A73BC346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215583" y="1652838"/>
                  <a:ext cx="2944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F53E17F-6955-4156-AAD8-359CB139648C}"/>
                    </a:ext>
                  </a:extLst>
                </p14:cNvPr>
                <p14:cNvContentPartPr/>
                <p14:nvPr/>
              </p14:nvContentPartPr>
              <p14:xfrm>
                <a:off x="5559023" y="1670478"/>
                <a:ext cx="265320" cy="104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F53E17F-6955-4156-AAD8-359CB139648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50383" y="1661838"/>
                  <a:ext cx="2829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2E00CDF-397A-4344-AE0D-90C82E9BE407}"/>
                    </a:ext>
                  </a:extLst>
                </p14:cNvPr>
                <p14:cNvContentPartPr/>
                <p14:nvPr/>
              </p14:nvContentPartPr>
              <p14:xfrm>
                <a:off x="5946383" y="1595598"/>
                <a:ext cx="165600" cy="202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2E00CDF-397A-4344-AE0D-90C82E9BE40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937383" y="1586958"/>
                  <a:ext cx="1832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2D8F29-4094-4FC0-9122-437D4DAA1CEF}"/>
                    </a:ext>
                  </a:extLst>
                </p14:cNvPr>
                <p14:cNvContentPartPr/>
                <p14:nvPr/>
              </p14:nvContentPartPr>
              <p14:xfrm>
                <a:off x="5981303" y="1615038"/>
                <a:ext cx="156240" cy="19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2D8F29-4094-4FC0-9122-437D4DAA1CE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72303" y="1606398"/>
                  <a:ext cx="173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80CF259-600C-48E5-9007-BDF855D41544}"/>
                    </a:ext>
                  </a:extLst>
                </p14:cNvPr>
                <p14:cNvContentPartPr/>
                <p14:nvPr/>
              </p14:nvContentPartPr>
              <p14:xfrm>
                <a:off x="6124583" y="1647438"/>
                <a:ext cx="57600" cy="127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80CF259-600C-48E5-9007-BDF855D4154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115943" y="1638438"/>
                  <a:ext cx="75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FCCDFD2-9733-434E-AC9E-D1F6534E313B}"/>
                    </a:ext>
                  </a:extLst>
                </p14:cNvPr>
                <p14:cNvContentPartPr/>
                <p14:nvPr/>
              </p14:nvContentPartPr>
              <p14:xfrm>
                <a:off x="6141863" y="1477878"/>
                <a:ext cx="107640" cy="114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FCCDFD2-9733-434E-AC9E-D1F6534E313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132863" y="1468878"/>
                  <a:ext cx="125280" cy="132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0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Measurements</a:t>
            </a:r>
            <a:endParaRPr/>
          </a:p>
        </p:txBody>
      </p:sp>
      <p:sp>
        <p:nvSpPr>
          <p:cNvPr id="771" name="Google Shape;771;p120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Density-independent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/>
              <a:t>): for Views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Scale-independent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sp</a:t>
            </a:r>
            <a:r>
              <a:rPr lang="en"/>
              <a:t>): for text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Don't use device-dependent or density-dependent units: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px</a:t>
            </a:r>
            <a:r>
              <a:rPr lang="en"/>
              <a:t>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Measurement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mm</a:t>
            </a:r>
            <a:r>
              <a:rPr lang="en"/>
              <a:t>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Points - typography 1/72 inch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pt</a:t>
            </a:r>
            <a:r>
              <a:rPr lang="en"/>
              <a:t>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72" name="Google Shape;772;p12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cxnSp>
        <p:nvCxnSpPr>
          <p:cNvPr id="773" name="Google Shape;773;p120"/>
          <p:cNvCxnSpPr/>
          <p:nvPr/>
        </p:nvCxnSpPr>
        <p:spPr>
          <a:xfrm>
            <a:off x="347850" y="2914200"/>
            <a:ext cx="5508300" cy="1595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120"/>
          <p:cNvCxnSpPr/>
          <p:nvPr/>
        </p:nvCxnSpPr>
        <p:spPr>
          <a:xfrm rot="10800000" flipH="1">
            <a:off x="454500" y="2956500"/>
            <a:ext cx="5295000" cy="1510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0" name="Google Shape;780;p12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2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6" name="Google Shape;786;p122"/>
          <p:cNvSpPr txBox="1">
            <a:spLocks noGrp="1"/>
          </p:cNvSpPr>
          <p:nvPr>
            <p:ph type="body" idx="1"/>
          </p:nvPr>
        </p:nvSpPr>
        <p:spPr>
          <a:xfrm>
            <a:off x="311700" y="1030925"/>
            <a:ext cx="8520600" cy="35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Views: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 class documentation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device independent pixels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Button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 class documentation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TextView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 class documentation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Layouts: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7"/>
              </a:rPr>
              <a:t>developer.android.com Layouts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8"/>
              </a:rPr>
              <a:t>Common Layout Objects</a:t>
            </a:r>
            <a:endParaRPr sz="2000"/>
          </a:p>
        </p:txBody>
      </p:sp>
      <p:sp>
        <p:nvSpPr>
          <p:cNvPr id="787" name="Google Shape;787;p12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23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even more</a:t>
            </a:r>
            <a:endParaRPr/>
          </a:p>
        </p:txBody>
      </p:sp>
      <p:sp>
        <p:nvSpPr>
          <p:cNvPr id="793" name="Google Shape;793;p123"/>
          <p:cNvSpPr txBox="1">
            <a:spLocks noGrp="1"/>
          </p:cNvSpPr>
          <p:nvPr>
            <p:ph type="body" idx="1"/>
          </p:nvPr>
        </p:nvSpPr>
        <p:spPr>
          <a:xfrm>
            <a:off x="235500" y="1096275"/>
            <a:ext cx="4354200" cy="31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Resources: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Android resources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Color</a:t>
            </a:r>
            <a:r>
              <a:rPr lang="en" sz="2000"/>
              <a:t> class definition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R.color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 resources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6"/>
              </a:rPr>
              <a:t>Supporting Different Densities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7"/>
              </a:rPr>
              <a:t>Color Hex Color Codes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794" name="Google Shape;794;p12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795" name="Google Shape;795;p123"/>
          <p:cNvSpPr txBox="1">
            <a:spLocks noGrp="1"/>
          </p:cNvSpPr>
          <p:nvPr>
            <p:ph type="body" idx="1"/>
          </p:nvPr>
        </p:nvSpPr>
        <p:spPr>
          <a:xfrm>
            <a:off x="4637400" y="1106760"/>
            <a:ext cx="4354200" cy="31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Other: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8"/>
              </a:rPr>
              <a:t>Android Studio documentation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9"/>
              </a:rPr>
              <a:t>Image Asset Studio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0"/>
              </a:rPr>
              <a:t>UI Overview</a:t>
            </a:r>
            <a:r>
              <a:rPr lang="en" sz="2000"/>
              <a:t>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1"/>
              </a:rPr>
              <a:t>Vocabulary words and concepts glossary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2"/>
              </a:rPr>
              <a:t>Model-View-Presenter</a:t>
            </a:r>
            <a:r>
              <a:rPr lang="en" sz="2000"/>
              <a:t> </a:t>
            </a:r>
            <a:br>
              <a:rPr lang="en" sz="2000"/>
            </a:br>
            <a:r>
              <a:rPr lang="en" sz="2000"/>
              <a:t>(MVP) architecture pattern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3"/>
              </a:rPr>
              <a:t>Architectural patterns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801" name="Google Shape;801;p12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802" name="Google Shape;802;p124"/>
          <p:cNvSpPr txBox="1"/>
          <p:nvPr/>
        </p:nvSpPr>
        <p:spPr>
          <a:xfrm>
            <a:off x="311700" y="1530325"/>
            <a:ext cx="8520600" cy="2483400"/>
          </a:xfrm>
          <a:prstGeom prst="rect">
            <a:avLst/>
          </a:prstGeom>
          <a:noFill/>
          <a:ln w="38100" cap="flat" cmpd="sng">
            <a:solidFill>
              <a:srgbClr val="4CAF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1.2 Layouts and resources for the UI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Practicals: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1.2A : Your first interactive UI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1.2B : The layout editor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2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808" name="Google Shape;808;p12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12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810" name="Google Shape;810;p12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2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view?</a:t>
            </a:r>
            <a:endParaRPr/>
          </a:p>
        </p:txBody>
      </p:sp>
      <p:sp>
        <p:nvSpPr>
          <p:cNvPr id="380" name="Google Shape;380;p72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subclasses are basic user interface building blocks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Display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TextView</a:t>
            </a:r>
            <a:r>
              <a:rPr lang="en"/>
              <a:t> class), edit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EditText</a:t>
            </a:r>
            <a:r>
              <a:rPr lang="en"/>
              <a:t> class)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Buttons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Button</a:t>
            </a:r>
            <a:r>
              <a:rPr lang="en"/>
              <a:t> class),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menus</a:t>
            </a:r>
            <a:r>
              <a:rPr lang="en"/>
              <a:t>, other controls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Scrollable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ScrollView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9"/>
              </a:rPr>
              <a:t>RecyclerView</a:t>
            </a:r>
            <a:r>
              <a:rPr lang="en"/>
              <a:t>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Show images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10"/>
              </a:rPr>
              <a:t>ImageView</a:t>
            </a:r>
            <a:r>
              <a:rPr lang="en"/>
              <a:t>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/>
              <a:t>Group views (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LinearLayout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1" name="Google Shape;381;p7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3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Examples of view subclasses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7" name="Google Shape;387;p7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88" name="Google Shape;388;p73"/>
          <p:cNvSpPr txBox="1"/>
          <p:nvPr/>
        </p:nvSpPr>
        <p:spPr>
          <a:xfrm>
            <a:off x="328525" y="1567025"/>
            <a:ext cx="18273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EditText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Slider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73"/>
          <p:cNvSpPr txBox="1"/>
          <p:nvPr/>
        </p:nvSpPr>
        <p:spPr>
          <a:xfrm>
            <a:off x="4501150" y="1485400"/>
            <a:ext cx="2223600" cy="23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CheckBox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RadioButton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875" y="1567025"/>
            <a:ext cx="15064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875" y="2408950"/>
            <a:ext cx="231896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4875" y="3149500"/>
            <a:ext cx="14687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4050" y="1485399"/>
            <a:ext cx="1506450" cy="64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4050" y="2408950"/>
            <a:ext cx="1506450" cy="64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4039" y="3206225"/>
            <a:ext cx="825782" cy="10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1" name="Google Shape;401;p74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Color, dimensions, positioning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have focus (e.g., selected to receive user input)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interactive (respond to user clicks)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visible or not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Relationships to other views</a:t>
            </a:r>
            <a:endParaRPr/>
          </a:p>
        </p:txBody>
      </p:sp>
      <p:sp>
        <p:nvSpPr>
          <p:cNvPr id="402" name="Google Shape;402;p7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views and layouts</a:t>
            </a:r>
            <a:endParaRPr/>
          </a:p>
        </p:txBody>
      </p:sp>
      <p:sp>
        <p:nvSpPr>
          <p:cNvPr id="408" name="Google Shape;408;p75"/>
          <p:cNvSpPr txBox="1">
            <a:spLocks noGrp="1"/>
          </p:cNvSpPr>
          <p:nvPr>
            <p:ph type="body" idx="1"/>
          </p:nvPr>
        </p:nvSpPr>
        <p:spPr>
          <a:xfrm>
            <a:off x="311700" y="1100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Android Studio layout editor: visual representation of XML 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XML editor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Java code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09" name="Google Shape;409;p7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1912</Words>
  <Application>Microsoft Office PowerPoint</Application>
  <PresentationFormat>On-screen Show (16:9)</PresentationFormat>
  <Paragraphs>383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Roboto</vt:lpstr>
      <vt:lpstr>Arial</vt:lpstr>
      <vt:lpstr>Open Sans</vt:lpstr>
      <vt:lpstr>Consolas</vt:lpstr>
      <vt:lpstr>GDT master</vt:lpstr>
      <vt:lpstr>GDT master</vt:lpstr>
      <vt:lpstr>GDT master</vt:lpstr>
      <vt:lpstr>GDT master</vt:lpstr>
      <vt:lpstr>GDT master</vt:lpstr>
      <vt:lpstr>Build your first app</vt:lpstr>
      <vt:lpstr>1.2 Layouts and resources for the UI</vt:lpstr>
      <vt:lpstr>Contents</vt:lpstr>
      <vt:lpstr>Views</vt:lpstr>
      <vt:lpstr>Everything you see is a view</vt:lpstr>
      <vt:lpstr>What is a view?</vt:lpstr>
      <vt:lpstr>Examples of view subclasses</vt:lpstr>
      <vt:lpstr>View attributes</vt:lpstr>
      <vt:lpstr>Create views and layouts</vt:lpstr>
      <vt:lpstr>Android Studio layout editor</vt:lpstr>
      <vt:lpstr>View defined in XML</vt:lpstr>
      <vt:lpstr>View attributes in XML</vt:lpstr>
      <vt:lpstr>Create View in Java code</vt:lpstr>
      <vt:lpstr>What is the context? </vt:lpstr>
      <vt:lpstr>Custom views</vt:lpstr>
      <vt:lpstr>ViewGroup and View hierarchy</vt:lpstr>
      <vt:lpstr>ViewGroup contains "child" views</vt:lpstr>
      <vt:lpstr>ViewGroups for layouts </vt:lpstr>
      <vt:lpstr>Common Layout Classes</vt:lpstr>
      <vt:lpstr>Common Layout Classes</vt:lpstr>
      <vt:lpstr>Class hierarchy vs. layout hierarchy</vt:lpstr>
      <vt:lpstr>Hierarchy of viewgroups and views</vt:lpstr>
      <vt:lpstr>View hierarchy and screen layout</vt:lpstr>
      <vt:lpstr>View hierarchy in the layout editor</vt:lpstr>
      <vt:lpstr>Layout created in XML</vt:lpstr>
      <vt:lpstr>Layout created in Java Activity code</vt:lpstr>
      <vt:lpstr>Set width and height in Java code</vt:lpstr>
      <vt:lpstr>Best practices for view hierarchies</vt:lpstr>
      <vt:lpstr>The layout editor and Constraint Layout</vt:lpstr>
      <vt:lpstr>The layout editor with ConstraintLayout</vt:lpstr>
      <vt:lpstr>What is ConstraintLayout?</vt:lpstr>
      <vt:lpstr>Layout editor main toolbar</vt:lpstr>
      <vt:lpstr>ConstraintLayout toolbar in layout editor</vt:lpstr>
      <vt:lpstr>Autoconnect  </vt:lpstr>
      <vt:lpstr>ConstraintLayout handles</vt:lpstr>
      <vt:lpstr>Align elements by baseline</vt:lpstr>
      <vt:lpstr>Attributes pane</vt:lpstr>
      <vt:lpstr>Attributes pane view inspector</vt:lpstr>
      <vt:lpstr>Layout_width and layout_height</vt:lpstr>
      <vt:lpstr>Set attributes</vt:lpstr>
      <vt:lpstr>Set attributes example: TextView</vt:lpstr>
      <vt:lpstr>Preview layouts</vt:lpstr>
      <vt:lpstr>Create layout variant for landscape</vt:lpstr>
      <vt:lpstr>Create layout variant for tablet</vt:lpstr>
      <vt:lpstr>Event Handling</vt:lpstr>
      <vt:lpstr>Events</vt:lpstr>
      <vt:lpstr>Event Handlers</vt:lpstr>
      <vt:lpstr>Attach in XML and implement in Java</vt:lpstr>
      <vt:lpstr>Alternative: Set click handler in Java</vt:lpstr>
      <vt:lpstr>Resources and measurements</vt:lpstr>
      <vt:lpstr>Resources</vt:lpstr>
      <vt:lpstr>Where are the resources in your project?</vt:lpstr>
      <vt:lpstr>Refer to resources in code</vt:lpstr>
      <vt:lpstr>Measurements</vt:lpstr>
      <vt:lpstr>Learn more</vt:lpstr>
      <vt:lpstr>Learn more</vt:lpstr>
      <vt:lpstr>Learn even more</vt:lpstr>
      <vt:lpstr>What's Next?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your first app</dc:title>
  <cp:lastModifiedBy>LUONG HOANG LAM 20183780</cp:lastModifiedBy>
  <cp:revision>5</cp:revision>
  <dcterms:modified xsi:type="dcterms:W3CDTF">2022-02-18T17:06:27Z</dcterms:modified>
</cp:coreProperties>
</file>